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5"/>
  </p:notesMasterIdLst>
  <p:handoutMasterIdLst>
    <p:handoutMasterId r:id="rId16"/>
  </p:handoutMasterIdLst>
  <p:sldIdLst>
    <p:sldId id="298" r:id="rId2"/>
    <p:sldId id="315" r:id="rId3"/>
    <p:sldId id="316" r:id="rId4"/>
    <p:sldId id="317" r:id="rId5"/>
    <p:sldId id="318" r:id="rId6"/>
    <p:sldId id="319" r:id="rId7"/>
    <p:sldId id="311" r:id="rId8"/>
    <p:sldId id="321" r:id="rId9"/>
    <p:sldId id="324" r:id="rId10"/>
    <p:sldId id="320" r:id="rId11"/>
    <p:sldId id="314" r:id="rId12"/>
    <p:sldId id="312" r:id="rId13"/>
    <p:sldId id="308" r:id="rId14"/>
  </p:sldIdLst>
  <p:sldSz cx="12192000" cy="6858000"/>
  <p:notesSz cx="6858000" cy="9144000"/>
  <p:embeddedFontLst>
    <p:embeddedFont>
      <p:font typeface="나눔스퀘어라운드 Regular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한컴산뜻돋움" panose="02000000000000000000" pitchFamily="2" charset="-127"/>
      <p:regular r:id="rId20"/>
      <p:bold r:id="rId21"/>
    </p:embeddedFont>
    <p:embeddedFont>
      <p:font typeface="함초롬돋움" panose="020B0604000101010101" pitchFamily="50" charset="-127"/>
      <p:regular r:id="rId22"/>
      <p:bold r:id="rId23"/>
    </p:embeddedFont>
    <p:embeddedFont>
      <p:font typeface="함초롬바탕" panose="02030604000101010101" pitchFamily="18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FF9900"/>
    <a:srgbClr val="66FF66"/>
    <a:srgbClr val="00823B"/>
    <a:srgbClr val="E17D1A"/>
    <a:srgbClr val="433229"/>
    <a:srgbClr val="501080"/>
    <a:srgbClr val="6E2E9E"/>
    <a:srgbClr val="642494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966" autoAdjust="0"/>
  </p:normalViewPr>
  <p:slideViewPr>
    <p:cSldViewPr snapToGrid="0" showGuides="1">
      <p:cViewPr varScale="1">
        <p:scale>
          <a:sx n="63" d="100"/>
          <a:sy n="63" d="100"/>
        </p:scale>
        <p:origin x="1454" y="53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EEDAB7-D4DA-4F16-B4F0-03DABD5DB5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4DAC226-1742-46BD-8011-2FC0C4CF22D0}">
      <dgm:prSet phldrT="[텍스트]" custT="1"/>
      <dgm:spPr>
        <a:solidFill>
          <a:srgbClr val="433229">
            <a:alpha val="89804"/>
          </a:srgbClr>
        </a:solidFill>
      </dgm:spPr>
      <dgm:t>
        <a:bodyPr/>
        <a:lstStyle/>
        <a:p>
          <a:pPr latinLnBrk="1"/>
          <a:r>
            <a:rPr lang="en-US" altLang="ko-KR" sz="2000" dirty="0"/>
            <a:t>Proposal:</a:t>
          </a:r>
          <a:br>
            <a:rPr lang="en-US" altLang="ko-KR" sz="2000" dirty="0"/>
          </a:br>
          <a:r>
            <a: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문제 분석 및 연구 주제 선정</a:t>
          </a:r>
        </a:p>
      </dgm:t>
    </dgm:pt>
    <dgm:pt modelId="{1D041BBC-8AD0-448E-8528-3DE8E4148032}" type="parTrans" cxnId="{71086709-496F-4426-B6A7-147CC4D5662F}">
      <dgm:prSet/>
      <dgm:spPr/>
      <dgm:t>
        <a:bodyPr/>
        <a:lstStyle/>
        <a:p>
          <a:pPr latinLnBrk="1"/>
          <a:endParaRPr lang="ko-KR" altLang="en-US"/>
        </a:p>
      </dgm:t>
    </dgm:pt>
    <dgm:pt modelId="{56B41E33-E72F-4D14-8217-C44A89431983}" type="sibTrans" cxnId="{71086709-496F-4426-B6A7-147CC4D5662F}">
      <dgm:prSet/>
      <dgm:spPr/>
      <dgm:t>
        <a:bodyPr/>
        <a:lstStyle/>
        <a:p>
          <a:pPr latinLnBrk="1"/>
          <a:endParaRPr lang="ko-KR" altLang="en-US"/>
        </a:p>
      </dgm:t>
    </dgm:pt>
    <dgm:pt modelId="{4F73E468-59B1-4007-B88E-1DDD01870109}">
      <dgm:prSet phldrT="[텍스트]" custT="1"/>
      <dgm:spPr>
        <a:solidFill>
          <a:srgbClr val="E17D1A">
            <a:alpha val="89804"/>
          </a:srgbClr>
        </a:solidFill>
      </dgm:spPr>
      <dgm:t>
        <a:bodyPr/>
        <a:lstStyle/>
        <a:p>
          <a:pPr latinLnBrk="1"/>
          <a:r>
            <a:rPr lang="en-US" altLang="ko-KR" sz="2000" dirty="0"/>
            <a:t>Progress Report 1:</a:t>
          </a:r>
        </a:p>
        <a:p>
          <a:pPr latinLnBrk="1"/>
          <a:r>
            <a:rPr lang="en-US" altLang="ko-KR" sz="2000" dirty="0"/>
            <a:t>Kinematics</a:t>
          </a:r>
          <a:r>
            <a:rPr lang="ko-KR" altLang="en-US" sz="2000" dirty="0"/>
            <a:t> </a:t>
          </a:r>
          <a:r>
            <a:rPr lang="en-US" altLang="ko-KR" sz="2000" dirty="0"/>
            <a:t>Analysis (Rigid-Bar Model)</a:t>
          </a:r>
          <a:endParaRPr lang="ko-KR" altLang="en-US" sz="2000" dirty="0"/>
        </a:p>
      </dgm:t>
    </dgm:pt>
    <dgm:pt modelId="{8E9101AC-6D66-4BD0-9EF6-DDE57B3F7869}" type="parTrans" cxnId="{6F83D022-0EC7-4C18-8F40-1366BB56DB1F}">
      <dgm:prSet/>
      <dgm:spPr/>
      <dgm:t>
        <a:bodyPr/>
        <a:lstStyle/>
        <a:p>
          <a:pPr latinLnBrk="1"/>
          <a:endParaRPr lang="ko-KR" altLang="en-US"/>
        </a:p>
      </dgm:t>
    </dgm:pt>
    <dgm:pt modelId="{B94D3C9D-1C7A-4AC8-9ABC-7BF7DF1349DC}" type="sibTrans" cxnId="{6F83D022-0EC7-4C18-8F40-1366BB56DB1F}">
      <dgm:prSet/>
      <dgm:spPr/>
      <dgm:t>
        <a:bodyPr/>
        <a:lstStyle/>
        <a:p>
          <a:pPr latinLnBrk="1"/>
          <a:endParaRPr lang="ko-KR" altLang="en-US"/>
        </a:p>
      </dgm:t>
    </dgm:pt>
    <dgm:pt modelId="{6F3F756C-A301-4272-8DF3-389A323B941E}">
      <dgm:prSet phldrT="[텍스트]" custT="1"/>
      <dgm:spPr>
        <a:solidFill>
          <a:schemeClr val="accent4">
            <a:lumMod val="75000"/>
            <a:alpha val="90000"/>
          </a:schemeClr>
        </a:solidFill>
      </dgm:spPr>
      <dgm:t>
        <a:bodyPr/>
        <a:lstStyle/>
        <a:p>
          <a:pPr latinLnBrk="1"/>
          <a:r>
            <a:rPr lang="en-US" altLang="ko-KR" sz="2000" dirty="0"/>
            <a:t>Progress Report 2:</a:t>
          </a:r>
        </a:p>
        <a:p>
          <a:pPr latinLnBrk="1"/>
          <a:r>
            <a:rPr lang="en-US" altLang="ko-KR" sz="2000" dirty="0"/>
            <a:t>Kinematics</a:t>
          </a:r>
          <a:r>
            <a:rPr lang="ko-KR" altLang="en-US" sz="2000" dirty="0"/>
            <a:t> </a:t>
          </a:r>
          <a:r>
            <a:rPr lang="en-US" altLang="ko-KR" sz="2000" dirty="0"/>
            <a:t>Analysis (S</a:t>
          </a:r>
          <a:r>
            <a:rPr lang="en-US" altLang="ko-KR" sz="1400" dirty="0"/>
            <a:t>pring-connected</a:t>
          </a:r>
          <a:r>
            <a:rPr lang="en-US" altLang="ko-KR" sz="2000" dirty="0"/>
            <a:t> B</a:t>
          </a:r>
          <a:r>
            <a:rPr lang="en-US" altLang="ko-KR" sz="1400" dirty="0"/>
            <a:t>lock</a:t>
          </a:r>
          <a:r>
            <a:rPr lang="en-US" altLang="ko-KR" sz="2000" dirty="0"/>
            <a:t> M</a:t>
          </a:r>
          <a:r>
            <a:rPr lang="en-US" altLang="ko-KR" sz="1200" dirty="0"/>
            <a:t>odel</a:t>
          </a:r>
          <a:r>
            <a:rPr lang="en-US" altLang="ko-KR" sz="2000" dirty="0"/>
            <a:t>)</a:t>
          </a:r>
          <a:endParaRPr lang="ko-KR" altLang="en-US" sz="2000" dirty="0"/>
        </a:p>
      </dgm:t>
    </dgm:pt>
    <dgm:pt modelId="{91755C18-F3D8-491B-B88E-5CEBE8E7A1A6}" type="sibTrans" cxnId="{90CF9908-64C7-4FD4-A7B5-28C0C8160904}">
      <dgm:prSet/>
      <dgm:spPr/>
      <dgm:t>
        <a:bodyPr/>
        <a:lstStyle/>
        <a:p>
          <a:pPr latinLnBrk="1"/>
          <a:endParaRPr lang="ko-KR" altLang="en-US"/>
        </a:p>
      </dgm:t>
    </dgm:pt>
    <dgm:pt modelId="{FA537E34-39FD-45F1-98FF-234C9F01B6FF}" type="parTrans" cxnId="{90CF9908-64C7-4FD4-A7B5-28C0C8160904}">
      <dgm:prSet/>
      <dgm:spPr/>
      <dgm:t>
        <a:bodyPr/>
        <a:lstStyle/>
        <a:p>
          <a:pPr latinLnBrk="1"/>
          <a:endParaRPr lang="ko-KR" altLang="en-US"/>
        </a:p>
      </dgm:t>
    </dgm:pt>
    <dgm:pt modelId="{D69BB1AC-789D-4B01-B79A-716785D68DA1}" type="pres">
      <dgm:prSet presAssocID="{75EEDAB7-D4DA-4F16-B4F0-03DABD5DB529}" presName="Name0" presStyleCnt="0">
        <dgm:presLayoutVars>
          <dgm:chMax val="7"/>
          <dgm:chPref val="7"/>
          <dgm:dir/>
        </dgm:presLayoutVars>
      </dgm:prSet>
      <dgm:spPr/>
    </dgm:pt>
    <dgm:pt modelId="{26261768-9A7D-4702-974E-78CD3BB69117}" type="pres">
      <dgm:prSet presAssocID="{75EEDAB7-D4DA-4F16-B4F0-03DABD5DB529}" presName="Name1" presStyleCnt="0"/>
      <dgm:spPr/>
    </dgm:pt>
    <dgm:pt modelId="{6C88ACB1-23EC-4A46-8979-8A140A4F8072}" type="pres">
      <dgm:prSet presAssocID="{75EEDAB7-D4DA-4F16-B4F0-03DABD5DB529}" presName="cycle" presStyleCnt="0"/>
      <dgm:spPr/>
    </dgm:pt>
    <dgm:pt modelId="{4E579798-20BD-44FF-88D7-F87770E10BC6}" type="pres">
      <dgm:prSet presAssocID="{75EEDAB7-D4DA-4F16-B4F0-03DABD5DB529}" presName="srcNode" presStyleLbl="node1" presStyleIdx="0" presStyleCnt="3"/>
      <dgm:spPr/>
    </dgm:pt>
    <dgm:pt modelId="{41495325-3DE6-4267-B6C7-89FBF9769A64}" type="pres">
      <dgm:prSet presAssocID="{75EEDAB7-D4DA-4F16-B4F0-03DABD5DB529}" presName="conn" presStyleLbl="parChTrans1D2" presStyleIdx="0" presStyleCnt="1"/>
      <dgm:spPr/>
    </dgm:pt>
    <dgm:pt modelId="{BA9B6EB5-ACFA-4944-82C6-79A1D386705E}" type="pres">
      <dgm:prSet presAssocID="{75EEDAB7-D4DA-4F16-B4F0-03DABD5DB529}" presName="extraNode" presStyleLbl="node1" presStyleIdx="0" presStyleCnt="3"/>
      <dgm:spPr/>
    </dgm:pt>
    <dgm:pt modelId="{C6BFE788-BE68-4E54-BBF7-C0703E8C9047}" type="pres">
      <dgm:prSet presAssocID="{75EEDAB7-D4DA-4F16-B4F0-03DABD5DB529}" presName="dstNode" presStyleLbl="node1" presStyleIdx="0" presStyleCnt="3"/>
      <dgm:spPr/>
    </dgm:pt>
    <dgm:pt modelId="{246A7DEC-15C5-4952-8AA9-21DE4CE13A72}" type="pres">
      <dgm:prSet presAssocID="{24DAC226-1742-46BD-8011-2FC0C4CF22D0}" presName="text_1" presStyleLbl="node1" presStyleIdx="0" presStyleCnt="3">
        <dgm:presLayoutVars>
          <dgm:bulletEnabled val="1"/>
        </dgm:presLayoutVars>
      </dgm:prSet>
      <dgm:spPr/>
    </dgm:pt>
    <dgm:pt modelId="{D9C7B9F7-B066-4C98-8FF8-C5E4BE167A86}" type="pres">
      <dgm:prSet presAssocID="{24DAC226-1742-46BD-8011-2FC0C4CF22D0}" presName="accent_1" presStyleCnt="0"/>
      <dgm:spPr/>
    </dgm:pt>
    <dgm:pt modelId="{6D258770-996B-4007-BC0F-EECC0B9CFEC2}" type="pres">
      <dgm:prSet presAssocID="{24DAC226-1742-46BD-8011-2FC0C4CF22D0}" presName="accentRepeatNode" presStyleLbl="solidFgAcc1" presStyleIdx="0" presStyleCnt="3"/>
      <dgm:spPr/>
    </dgm:pt>
    <dgm:pt modelId="{2EFE5D1E-7488-451C-B189-6D703CA91D21}" type="pres">
      <dgm:prSet presAssocID="{4F73E468-59B1-4007-B88E-1DDD01870109}" presName="text_2" presStyleLbl="node1" presStyleIdx="1" presStyleCnt="3">
        <dgm:presLayoutVars>
          <dgm:bulletEnabled val="1"/>
        </dgm:presLayoutVars>
      </dgm:prSet>
      <dgm:spPr/>
    </dgm:pt>
    <dgm:pt modelId="{6AD3E342-3536-4ED4-9325-DDC87E6B967E}" type="pres">
      <dgm:prSet presAssocID="{4F73E468-59B1-4007-B88E-1DDD01870109}" presName="accent_2" presStyleCnt="0"/>
      <dgm:spPr/>
    </dgm:pt>
    <dgm:pt modelId="{D5AC2D5D-B9FC-47BB-8879-70749DAEB811}" type="pres">
      <dgm:prSet presAssocID="{4F73E468-59B1-4007-B88E-1DDD01870109}" presName="accentRepeatNode" presStyleLbl="solidFgAcc1" presStyleIdx="1" presStyleCnt="3"/>
      <dgm:spPr/>
    </dgm:pt>
    <dgm:pt modelId="{391976D0-1F93-4B36-BA8C-495A492F2498}" type="pres">
      <dgm:prSet presAssocID="{6F3F756C-A301-4272-8DF3-389A323B941E}" presName="text_3" presStyleLbl="node1" presStyleIdx="2" presStyleCnt="3">
        <dgm:presLayoutVars>
          <dgm:bulletEnabled val="1"/>
        </dgm:presLayoutVars>
      </dgm:prSet>
      <dgm:spPr/>
    </dgm:pt>
    <dgm:pt modelId="{E8178898-2C4A-4216-8E4C-54CCFA0E5BE5}" type="pres">
      <dgm:prSet presAssocID="{6F3F756C-A301-4272-8DF3-389A323B941E}" presName="accent_3" presStyleCnt="0"/>
      <dgm:spPr/>
    </dgm:pt>
    <dgm:pt modelId="{2575B13F-B61D-4362-81DD-CCF57DDA30FD}" type="pres">
      <dgm:prSet presAssocID="{6F3F756C-A301-4272-8DF3-389A323B941E}" presName="accentRepeatNode" presStyleLbl="solidFgAcc1" presStyleIdx="2" presStyleCnt="3"/>
      <dgm:spPr/>
    </dgm:pt>
  </dgm:ptLst>
  <dgm:cxnLst>
    <dgm:cxn modelId="{90CF9908-64C7-4FD4-A7B5-28C0C8160904}" srcId="{75EEDAB7-D4DA-4F16-B4F0-03DABD5DB529}" destId="{6F3F756C-A301-4272-8DF3-389A323B941E}" srcOrd="2" destOrd="0" parTransId="{FA537E34-39FD-45F1-98FF-234C9F01B6FF}" sibTransId="{91755C18-F3D8-491B-B88E-5CEBE8E7A1A6}"/>
    <dgm:cxn modelId="{71086709-496F-4426-B6A7-147CC4D5662F}" srcId="{75EEDAB7-D4DA-4F16-B4F0-03DABD5DB529}" destId="{24DAC226-1742-46BD-8011-2FC0C4CF22D0}" srcOrd="0" destOrd="0" parTransId="{1D041BBC-8AD0-448E-8528-3DE8E4148032}" sibTransId="{56B41E33-E72F-4D14-8217-C44A89431983}"/>
    <dgm:cxn modelId="{4142530B-F331-4514-8C6A-4CE6AEDF9B79}" type="presOf" srcId="{6F3F756C-A301-4272-8DF3-389A323B941E}" destId="{391976D0-1F93-4B36-BA8C-495A492F2498}" srcOrd="0" destOrd="0" presId="urn:microsoft.com/office/officeart/2008/layout/VerticalCurvedList"/>
    <dgm:cxn modelId="{6F83D022-0EC7-4C18-8F40-1366BB56DB1F}" srcId="{75EEDAB7-D4DA-4F16-B4F0-03DABD5DB529}" destId="{4F73E468-59B1-4007-B88E-1DDD01870109}" srcOrd="1" destOrd="0" parTransId="{8E9101AC-6D66-4BD0-9EF6-DDE57B3F7869}" sibTransId="{B94D3C9D-1C7A-4AC8-9ABC-7BF7DF1349DC}"/>
    <dgm:cxn modelId="{FDB6812B-FC58-4FE2-9093-039145E1B297}" type="presOf" srcId="{4F73E468-59B1-4007-B88E-1DDD01870109}" destId="{2EFE5D1E-7488-451C-B189-6D703CA91D21}" srcOrd="0" destOrd="0" presId="urn:microsoft.com/office/officeart/2008/layout/VerticalCurvedList"/>
    <dgm:cxn modelId="{47DCC460-FB76-48B3-9210-AA680AB5085F}" type="presOf" srcId="{24DAC226-1742-46BD-8011-2FC0C4CF22D0}" destId="{246A7DEC-15C5-4952-8AA9-21DE4CE13A72}" srcOrd="0" destOrd="0" presId="urn:microsoft.com/office/officeart/2008/layout/VerticalCurvedList"/>
    <dgm:cxn modelId="{16328168-4355-4080-BB21-81A58CC19EBA}" type="presOf" srcId="{56B41E33-E72F-4D14-8217-C44A89431983}" destId="{41495325-3DE6-4267-B6C7-89FBF9769A64}" srcOrd="0" destOrd="0" presId="urn:microsoft.com/office/officeart/2008/layout/VerticalCurvedList"/>
    <dgm:cxn modelId="{642B0C4E-F90C-4835-B91F-3CDEB9E5367B}" type="presOf" srcId="{75EEDAB7-D4DA-4F16-B4F0-03DABD5DB529}" destId="{D69BB1AC-789D-4B01-B79A-716785D68DA1}" srcOrd="0" destOrd="0" presId="urn:microsoft.com/office/officeart/2008/layout/VerticalCurvedList"/>
    <dgm:cxn modelId="{57D8B046-06EE-4DE1-BD95-033B80730710}" type="presParOf" srcId="{D69BB1AC-789D-4B01-B79A-716785D68DA1}" destId="{26261768-9A7D-4702-974E-78CD3BB69117}" srcOrd="0" destOrd="0" presId="urn:microsoft.com/office/officeart/2008/layout/VerticalCurvedList"/>
    <dgm:cxn modelId="{68D8F5D5-DFF2-4EDF-B407-9DFBC2A73439}" type="presParOf" srcId="{26261768-9A7D-4702-974E-78CD3BB69117}" destId="{6C88ACB1-23EC-4A46-8979-8A140A4F8072}" srcOrd="0" destOrd="0" presId="urn:microsoft.com/office/officeart/2008/layout/VerticalCurvedList"/>
    <dgm:cxn modelId="{28461B25-9578-4722-B63D-83E025B5F893}" type="presParOf" srcId="{6C88ACB1-23EC-4A46-8979-8A140A4F8072}" destId="{4E579798-20BD-44FF-88D7-F87770E10BC6}" srcOrd="0" destOrd="0" presId="urn:microsoft.com/office/officeart/2008/layout/VerticalCurvedList"/>
    <dgm:cxn modelId="{9DA0D139-32D9-4640-93A4-1EAAA51E7D12}" type="presParOf" srcId="{6C88ACB1-23EC-4A46-8979-8A140A4F8072}" destId="{41495325-3DE6-4267-B6C7-89FBF9769A64}" srcOrd="1" destOrd="0" presId="urn:microsoft.com/office/officeart/2008/layout/VerticalCurvedList"/>
    <dgm:cxn modelId="{0D0CA872-927E-4F5F-AD3F-44B1B31254A6}" type="presParOf" srcId="{6C88ACB1-23EC-4A46-8979-8A140A4F8072}" destId="{BA9B6EB5-ACFA-4944-82C6-79A1D386705E}" srcOrd="2" destOrd="0" presId="urn:microsoft.com/office/officeart/2008/layout/VerticalCurvedList"/>
    <dgm:cxn modelId="{1201B6B0-7C8C-459A-AE84-7FF9168625FF}" type="presParOf" srcId="{6C88ACB1-23EC-4A46-8979-8A140A4F8072}" destId="{C6BFE788-BE68-4E54-BBF7-C0703E8C9047}" srcOrd="3" destOrd="0" presId="urn:microsoft.com/office/officeart/2008/layout/VerticalCurvedList"/>
    <dgm:cxn modelId="{3F292A9E-E148-40DC-A2CF-54A586A2770B}" type="presParOf" srcId="{26261768-9A7D-4702-974E-78CD3BB69117}" destId="{246A7DEC-15C5-4952-8AA9-21DE4CE13A72}" srcOrd="1" destOrd="0" presId="urn:microsoft.com/office/officeart/2008/layout/VerticalCurvedList"/>
    <dgm:cxn modelId="{60EBA354-76AA-417B-A917-375D17B28D41}" type="presParOf" srcId="{26261768-9A7D-4702-974E-78CD3BB69117}" destId="{D9C7B9F7-B066-4C98-8FF8-C5E4BE167A86}" srcOrd="2" destOrd="0" presId="urn:microsoft.com/office/officeart/2008/layout/VerticalCurvedList"/>
    <dgm:cxn modelId="{6E591450-66C6-4130-A95F-0DECFAD7B351}" type="presParOf" srcId="{D9C7B9F7-B066-4C98-8FF8-C5E4BE167A86}" destId="{6D258770-996B-4007-BC0F-EECC0B9CFEC2}" srcOrd="0" destOrd="0" presId="urn:microsoft.com/office/officeart/2008/layout/VerticalCurvedList"/>
    <dgm:cxn modelId="{2C1FC715-D47C-4CFE-AE0A-A1B10AF888F5}" type="presParOf" srcId="{26261768-9A7D-4702-974E-78CD3BB69117}" destId="{2EFE5D1E-7488-451C-B189-6D703CA91D21}" srcOrd="3" destOrd="0" presId="urn:microsoft.com/office/officeart/2008/layout/VerticalCurvedList"/>
    <dgm:cxn modelId="{0710B29E-E2A4-4864-A257-2112F1DAFF01}" type="presParOf" srcId="{26261768-9A7D-4702-974E-78CD3BB69117}" destId="{6AD3E342-3536-4ED4-9325-DDC87E6B967E}" srcOrd="4" destOrd="0" presId="urn:microsoft.com/office/officeart/2008/layout/VerticalCurvedList"/>
    <dgm:cxn modelId="{24F5922D-4A0F-4755-8448-C87EAC1A8533}" type="presParOf" srcId="{6AD3E342-3536-4ED4-9325-DDC87E6B967E}" destId="{D5AC2D5D-B9FC-47BB-8879-70749DAEB811}" srcOrd="0" destOrd="0" presId="urn:microsoft.com/office/officeart/2008/layout/VerticalCurvedList"/>
    <dgm:cxn modelId="{D6CA1CAB-F5CF-4B8A-8D12-2521A5A8928A}" type="presParOf" srcId="{26261768-9A7D-4702-974E-78CD3BB69117}" destId="{391976D0-1F93-4B36-BA8C-495A492F2498}" srcOrd="5" destOrd="0" presId="urn:microsoft.com/office/officeart/2008/layout/VerticalCurvedList"/>
    <dgm:cxn modelId="{6BCEF4F1-60F6-4CC6-B0D3-7E7556AD8B16}" type="presParOf" srcId="{26261768-9A7D-4702-974E-78CD3BB69117}" destId="{E8178898-2C4A-4216-8E4C-54CCFA0E5BE5}" srcOrd="6" destOrd="0" presId="urn:microsoft.com/office/officeart/2008/layout/VerticalCurvedList"/>
    <dgm:cxn modelId="{A9C417CD-DAFD-4494-B701-9ABA28F63DA3}" type="presParOf" srcId="{E8178898-2C4A-4216-8E4C-54CCFA0E5BE5}" destId="{2575B13F-B61D-4362-81DD-CCF57DDA30F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EEDAB7-D4DA-4F16-B4F0-03DABD5DB5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4DAC226-1742-46BD-8011-2FC0C4CF22D0}">
      <dgm:prSet phldrT="[텍스트]" custT="1"/>
      <dgm:spPr>
        <a:solidFill>
          <a:srgbClr val="433229">
            <a:alpha val="89804"/>
          </a:srgbClr>
        </a:solidFill>
      </dgm:spPr>
      <dgm:t>
        <a:bodyPr/>
        <a:lstStyle/>
        <a:p>
          <a:pPr latinLnBrk="1"/>
          <a:r>
            <a:rPr lang="en-US" altLang="ko-KR" sz="2000" dirty="0"/>
            <a:t>Proposal:</a:t>
          </a:r>
          <a:br>
            <a:rPr lang="en-US" altLang="ko-KR" sz="2000" dirty="0"/>
          </a:br>
          <a:r>
            <a: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문제 분석 및 연구 주제 선정</a:t>
          </a:r>
        </a:p>
      </dgm:t>
    </dgm:pt>
    <dgm:pt modelId="{1D041BBC-8AD0-448E-8528-3DE8E4148032}" type="parTrans" cxnId="{71086709-496F-4426-B6A7-147CC4D5662F}">
      <dgm:prSet/>
      <dgm:spPr/>
      <dgm:t>
        <a:bodyPr/>
        <a:lstStyle/>
        <a:p>
          <a:pPr latinLnBrk="1"/>
          <a:endParaRPr lang="ko-KR" altLang="en-US"/>
        </a:p>
      </dgm:t>
    </dgm:pt>
    <dgm:pt modelId="{56B41E33-E72F-4D14-8217-C44A89431983}" type="sibTrans" cxnId="{71086709-496F-4426-B6A7-147CC4D5662F}">
      <dgm:prSet/>
      <dgm:spPr/>
      <dgm:t>
        <a:bodyPr/>
        <a:lstStyle/>
        <a:p>
          <a:pPr latinLnBrk="1"/>
          <a:endParaRPr lang="ko-KR" altLang="en-US"/>
        </a:p>
      </dgm:t>
    </dgm:pt>
    <dgm:pt modelId="{4F73E468-59B1-4007-B88E-1DDD01870109}">
      <dgm:prSet phldrT="[텍스트]" custT="1"/>
      <dgm:spPr>
        <a:solidFill>
          <a:srgbClr val="E17D1A">
            <a:alpha val="89804"/>
          </a:srgbClr>
        </a:solidFill>
      </dgm:spPr>
      <dgm:t>
        <a:bodyPr/>
        <a:lstStyle/>
        <a:p>
          <a:pPr latinLnBrk="1"/>
          <a:r>
            <a:rPr lang="en-US" altLang="ko-KR" sz="2000" dirty="0"/>
            <a:t>Progress Report 1:</a:t>
          </a:r>
        </a:p>
        <a:p>
          <a:pPr latinLnBrk="1"/>
          <a:r>
            <a:rPr lang="en-US" altLang="ko-KR" sz="2000" dirty="0"/>
            <a:t>Kinematics</a:t>
          </a:r>
          <a:r>
            <a:rPr lang="ko-KR" altLang="en-US" sz="2000" dirty="0"/>
            <a:t> </a:t>
          </a:r>
          <a:r>
            <a:rPr lang="en-US" altLang="ko-KR" sz="2000" dirty="0"/>
            <a:t>Analysis (Rigid-Bar Model)</a:t>
          </a:r>
          <a:endParaRPr lang="ko-KR" altLang="en-US" sz="2000" dirty="0"/>
        </a:p>
      </dgm:t>
    </dgm:pt>
    <dgm:pt modelId="{8E9101AC-6D66-4BD0-9EF6-DDE57B3F7869}" type="parTrans" cxnId="{6F83D022-0EC7-4C18-8F40-1366BB56DB1F}">
      <dgm:prSet/>
      <dgm:spPr/>
      <dgm:t>
        <a:bodyPr/>
        <a:lstStyle/>
        <a:p>
          <a:pPr latinLnBrk="1"/>
          <a:endParaRPr lang="ko-KR" altLang="en-US"/>
        </a:p>
      </dgm:t>
    </dgm:pt>
    <dgm:pt modelId="{B94D3C9D-1C7A-4AC8-9ABC-7BF7DF1349DC}" type="sibTrans" cxnId="{6F83D022-0EC7-4C18-8F40-1366BB56DB1F}">
      <dgm:prSet/>
      <dgm:spPr/>
      <dgm:t>
        <a:bodyPr/>
        <a:lstStyle/>
        <a:p>
          <a:pPr latinLnBrk="1"/>
          <a:endParaRPr lang="ko-KR" altLang="en-US"/>
        </a:p>
      </dgm:t>
    </dgm:pt>
    <dgm:pt modelId="{6F3F756C-A301-4272-8DF3-389A323B941E}">
      <dgm:prSet phldrT="[텍스트]" custT="1"/>
      <dgm:spPr>
        <a:solidFill>
          <a:schemeClr val="accent4">
            <a:lumMod val="75000"/>
            <a:alpha val="90000"/>
          </a:schemeClr>
        </a:solidFill>
      </dgm:spPr>
      <dgm:t>
        <a:bodyPr/>
        <a:lstStyle/>
        <a:p>
          <a:pPr latinLnBrk="1"/>
          <a:r>
            <a:rPr lang="en-US" altLang="ko-KR" sz="2000" dirty="0"/>
            <a:t>Progress Report 2:</a:t>
          </a:r>
        </a:p>
        <a:p>
          <a:pPr latinLnBrk="1"/>
          <a:r>
            <a:rPr lang="en-US" altLang="ko-KR" sz="2000" dirty="0"/>
            <a:t>Kinematics</a:t>
          </a:r>
          <a:r>
            <a:rPr lang="ko-KR" altLang="en-US" sz="2000" dirty="0"/>
            <a:t> </a:t>
          </a:r>
          <a:r>
            <a:rPr lang="en-US" altLang="ko-KR" sz="2000" dirty="0"/>
            <a:t>Analysis (S</a:t>
          </a:r>
          <a:r>
            <a:rPr lang="en-US" altLang="ko-KR" sz="1400" dirty="0"/>
            <a:t>pring-connected</a:t>
          </a:r>
          <a:r>
            <a:rPr lang="en-US" altLang="ko-KR" sz="2000" dirty="0"/>
            <a:t> B</a:t>
          </a:r>
          <a:r>
            <a:rPr lang="en-US" altLang="ko-KR" sz="1400" dirty="0"/>
            <a:t>lock</a:t>
          </a:r>
          <a:r>
            <a:rPr lang="en-US" altLang="ko-KR" sz="2000" dirty="0"/>
            <a:t> M</a:t>
          </a:r>
          <a:r>
            <a:rPr lang="en-US" altLang="ko-KR" sz="1200" dirty="0"/>
            <a:t>odel</a:t>
          </a:r>
          <a:r>
            <a:rPr lang="en-US" altLang="ko-KR" sz="2000" dirty="0"/>
            <a:t>)</a:t>
          </a:r>
          <a:endParaRPr lang="ko-KR" altLang="en-US" sz="2000" dirty="0"/>
        </a:p>
      </dgm:t>
    </dgm:pt>
    <dgm:pt modelId="{91755C18-F3D8-491B-B88E-5CEBE8E7A1A6}" type="sibTrans" cxnId="{90CF9908-64C7-4FD4-A7B5-28C0C8160904}">
      <dgm:prSet/>
      <dgm:spPr/>
      <dgm:t>
        <a:bodyPr/>
        <a:lstStyle/>
        <a:p>
          <a:pPr latinLnBrk="1"/>
          <a:endParaRPr lang="ko-KR" altLang="en-US"/>
        </a:p>
      </dgm:t>
    </dgm:pt>
    <dgm:pt modelId="{FA537E34-39FD-45F1-98FF-234C9F01B6FF}" type="parTrans" cxnId="{90CF9908-64C7-4FD4-A7B5-28C0C8160904}">
      <dgm:prSet/>
      <dgm:spPr/>
      <dgm:t>
        <a:bodyPr/>
        <a:lstStyle/>
        <a:p>
          <a:pPr latinLnBrk="1"/>
          <a:endParaRPr lang="ko-KR" altLang="en-US"/>
        </a:p>
      </dgm:t>
    </dgm:pt>
    <dgm:pt modelId="{D69BB1AC-789D-4B01-B79A-716785D68DA1}" type="pres">
      <dgm:prSet presAssocID="{75EEDAB7-D4DA-4F16-B4F0-03DABD5DB529}" presName="Name0" presStyleCnt="0">
        <dgm:presLayoutVars>
          <dgm:chMax val="7"/>
          <dgm:chPref val="7"/>
          <dgm:dir/>
        </dgm:presLayoutVars>
      </dgm:prSet>
      <dgm:spPr/>
    </dgm:pt>
    <dgm:pt modelId="{26261768-9A7D-4702-974E-78CD3BB69117}" type="pres">
      <dgm:prSet presAssocID="{75EEDAB7-D4DA-4F16-B4F0-03DABD5DB529}" presName="Name1" presStyleCnt="0"/>
      <dgm:spPr/>
    </dgm:pt>
    <dgm:pt modelId="{6C88ACB1-23EC-4A46-8979-8A140A4F8072}" type="pres">
      <dgm:prSet presAssocID="{75EEDAB7-D4DA-4F16-B4F0-03DABD5DB529}" presName="cycle" presStyleCnt="0"/>
      <dgm:spPr/>
    </dgm:pt>
    <dgm:pt modelId="{4E579798-20BD-44FF-88D7-F87770E10BC6}" type="pres">
      <dgm:prSet presAssocID="{75EEDAB7-D4DA-4F16-B4F0-03DABD5DB529}" presName="srcNode" presStyleLbl="node1" presStyleIdx="0" presStyleCnt="3"/>
      <dgm:spPr/>
    </dgm:pt>
    <dgm:pt modelId="{41495325-3DE6-4267-B6C7-89FBF9769A64}" type="pres">
      <dgm:prSet presAssocID="{75EEDAB7-D4DA-4F16-B4F0-03DABD5DB529}" presName="conn" presStyleLbl="parChTrans1D2" presStyleIdx="0" presStyleCnt="1"/>
      <dgm:spPr/>
    </dgm:pt>
    <dgm:pt modelId="{BA9B6EB5-ACFA-4944-82C6-79A1D386705E}" type="pres">
      <dgm:prSet presAssocID="{75EEDAB7-D4DA-4F16-B4F0-03DABD5DB529}" presName="extraNode" presStyleLbl="node1" presStyleIdx="0" presStyleCnt="3"/>
      <dgm:spPr/>
    </dgm:pt>
    <dgm:pt modelId="{C6BFE788-BE68-4E54-BBF7-C0703E8C9047}" type="pres">
      <dgm:prSet presAssocID="{75EEDAB7-D4DA-4F16-B4F0-03DABD5DB529}" presName="dstNode" presStyleLbl="node1" presStyleIdx="0" presStyleCnt="3"/>
      <dgm:spPr/>
    </dgm:pt>
    <dgm:pt modelId="{246A7DEC-15C5-4952-8AA9-21DE4CE13A72}" type="pres">
      <dgm:prSet presAssocID="{24DAC226-1742-46BD-8011-2FC0C4CF22D0}" presName="text_1" presStyleLbl="node1" presStyleIdx="0" presStyleCnt="3">
        <dgm:presLayoutVars>
          <dgm:bulletEnabled val="1"/>
        </dgm:presLayoutVars>
      </dgm:prSet>
      <dgm:spPr/>
    </dgm:pt>
    <dgm:pt modelId="{D9C7B9F7-B066-4C98-8FF8-C5E4BE167A86}" type="pres">
      <dgm:prSet presAssocID="{24DAC226-1742-46BD-8011-2FC0C4CF22D0}" presName="accent_1" presStyleCnt="0"/>
      <dgm:spPr/>
    </dgm:pt>
    <dgm:pt modelId="{6D258770-996B-4007-BC0F-EECC0B9CFEC2}" type="pres">
      <dgm:prSet presAssocID="{24DAC226-1742-46BD-8011-2FC0C4CF22D0}" presName="accentRepeatNode" presStyleLbl="solidFgAcc1" presStyleIdx="0" presStyleCnt="3"/>
      <dgm:spPr/>
    </dgm:pt>
    <dgm:pt modelId="{2EFE5D1E-7488-451C-B189-6D703CA91D21}" type="pres">
      <dgm:prSet presAssocID="{4F73E468-59B1-4007-B88E-1DDD01870109}" presName="text_2" presStyleLbl="node1" presStyleIdx="1" presStyleCnt="3">
        <dgm:presLayoutVars>
          <dgm:bulletEnabled val="1"/>
        </dgm:presLayoutVars>
      </dgm:prSet>
      <dgm:spPr/>
    </dgm:pt>
    <dgm:pt modelId="{6AD3E342-3536-4ED4-9325-DDC87E6B967E}" type="pres">
      <dgm:prSet presAssocID="{4F73E468-59B1-4007-B88E-1DDD01870109}" presName="accent_2" presStyleCnt="0"/>
      <dgm:spPr/>
    </dgm:pt>
    <dgm:pt modelId="{D5AC2D5D-B9FC-47BB-8879-70749DAEB811}" type="pres">
      <dgm:prSet presAssocID="{4F73E468-59B1-4007-B88E-1DDD01870109}" presName="accentRepeatNode" presStyleLbl="solidFgAcc1" presStyleIdx="1" presStyleCnt="3"/>
      <dgm:spPr/>
    </dgm:pt>
    <dgm:pt modelId="{391976D0-1F93-4B36-BA8C-495A492F2498}" type="pres">
      <dgm:prSet presAssocID="{6F3F756C-A301-4272-8DF3-389A323B941E}" presName="text_3" presStyleLbl="node1" presStyleIdx="2" presStyleCnt="3">
        <dgm:presLayoutVars>
          <dgm:bulletEnabled val="1"/>
        </dgm:presLayoutVars>
      </dgm:prSet>
      <dgm:spPr/>
    </dgm:pt>
    <dgm:pt modelId="{E8178898-2C4A-4216-8E4C-54CCFA0E5BE5}" type="pres">
      <dgm:prSet presAssocID="{6F3F756C-A301-4272-8DF3-389A323B941E}" presName="accent_3" presStyleCnt="0"/>
      <dgm:spPr/>
    </dgm:pt>
    <dgm:pt modelId="{2575B13F-B61D-4362-81DD-CCF57DDA30FD}" type="pres">
      <dgm:prSet presAssocID="{6F3F756C-A301-4272-8DF3-389A323B941E}" presName="accentRepeatNode" presStyleLbl="solidFgAcc1" presStyleIdx="2" presStyleCnt="3"/>
      <dgm:spPr/>
    </dgm:pt>
  </dgm:ptLst>
  <dgm:cxnLst>
    <dgm:cxn modelId="{90CF9908-64C7-4FD4-A7B5-28C0C8160904}" srcId="{75EEDAB7-D4DA-4F16-B4F0-03DABD5DB529}" destId="{6F3F756C-A301-4272-8DF3-389A323B941E}" srcOrd="2" destOrd="0" parTransId="{FA537E34-39FD-45F1-98FF-234C9F01B6FF}" sibTransId="{91755C18-F3D8-491B-B88E-5CEBE8E7A1A6}"/>
    <dgm:cxn modelId="{71086709-496F-4426-B6A7-147CC4D5662F}" srcId="{75EEDAB7-D4DA-4F16-B4F0-03DABD5DB529}" destId="{24DAC226-1742-46BD-8011-2FC0C4CF22D0}" srcOrd="0" destOrd="0" parTransId="{1D041BBC-8AD0-448E-8528-3DE8E4148032}" sibTransId="{56B41E33-E72F-4D14-8217-C44A89431983}"/>
    <dgm:cxn modelId="{4142530B-F331-4514-8C6A-4CE6AEDF9B79}" type="presOf" srcId="{6F3F756C-A301-4272-8DF3-389A323B941E}" destId="{391976D0-1F93-4B36-BA8C-495A492F2498}" srcOrd="0" destOrd="0" presId="urn:microsoft.com/office/officeart/2008/layout/VerticalCurvedList"/>
    <dgm:cxn modelId="{6F83D022-0EC7-4C18-8F40-1366BB56DB1F}" srcId="{75EEDAB7-D4DA-4F16-B4F0-03DABD5DB529}" destId="{4F73E468-59B1-4007-B88E-1DDD01870109}" srcOrd="1" destOrd="0" parTransId="{8E9101AC-6D66-4BD0-9EF6-DDE57B3F7869}" sibTransId="{B94D3C9D-1C7A-4AC8-9ABC-7BF7DF1349DC}"/>
    <dgm:cxn modelId="{FDB6812B-FC58-4FE2-9093-039145E1B297}" type="presOf" srcId="{4F73E468-59B1-4007-B88E-1DDD01870109}" destId="{2EFE5D1E-7488-451C-B189-6D703CA91D21}" srcOrd="0" destOrd="0" presId="urn:microsoft.com/office/officeart/2008/layout/VerticalCurvedList"/>
    <dgm:cxn modelId="{47DCC460-FB76-48B3-9210-AA680AB5085F}" type="presOf" srcId="{24DAC226-1742-46BD-8011-2FC0C4CF22D0}" destId="{246A7DEC-15C5-4952-8AA9-21DE4CE13A72}" srcOrd="0" destOrd="0" presId="urn:microsoft.com/office/officeart/2008/layout/VerticalCurvedList"/>
    <dgm:cxn modelId="{16328168-4355-4080-BB21-81A58CC19EBA}" type="presOf" srcId="{56B41E33-E72F-4D14-8217-C44A89431983}" destId="{41495325-3DE6-4267-B6C7-89FBF9769A64}" srcOrd="0" destOrd="0" presId="urn:microsoft.com/office/officeart/2008/layout/VerticalCurvedList"/>
    <dgm:cxn modelId="{642B0C4E-F90C-4835-B91F-3CDEB9E5367B}" type="presOf" srcId="{75EEDAB7-D4DA-4F16-B4F0-03DABD5DB529}" destId="{D69BB1AC-789D-4B01-B79A-716785D68DA1}" srcOrd="0" destOrd="0" presId="urn:microsoft.com/office/officeart/2008/layout/VerticalCurvedList"/>
    <dgm:cxn modelId="{57D8B046-06EE-4DE1-BD95-033B80730710}" type="presParOf" srcId="{D69BB1AC-789D-4B01-B79A-716785D68DA1}" destId="{26261768-9A7D-4702-974E-78CD3BB69117}" srcOrd="0" destOrd="0" presId="urn:microsoft.com/office/officeart/2008/layout/VerticalCurvedList"/>
    <dgm:cxn modelId="{68D8F5D5-DFF2-4EDF-B407-9DFBC2A73439}" type="presParOf" srcId="{26261768-9A7D-4702-974E-78CD3BB69117}" destId="{6C88ACB1-23EC-4A46-8979-8A140A4F8072}" srcOrd="0" destOrd="0" presId="urn:microsoft.com/office/officeart/2008/layout/VerticalCurvedList"/>
    <dgm:cxn modelId="{28461B25-9578-4722-B63D-83E025B5F893}" type="presParOf" srcId="{6C88ACB1-23EC-4A46-8979-8A140A4F8072}" destId="{4E579798-20BD-44FF-88D7-F87770E10BC6}" srcOrd="0" destOrd="0" presId="urn:microsoft.com/office/officeart/2008/layout/VerticalCurvedList"/>
    <dgm:cxn modelId="{9DA0D139-32D9-4640-93A4-1EAAA51E7D12}" type="presParOf" srcId="{6C88ACB1-23EC-4A46-8979-8A140A4F8072}" destId="{41495325-3DE6-4267-B6C7-89FBF9769A64}" srcOrd="1" destOrd="0" presId="urn:microsoft.com/office/officeart/2008/layout/VerticalCurvedList"/>
    <dgm:cxn modelId="{0D0CA872-927E-4F5F-AD3F-44B1B31254A6}" type="presParOf" srcId="{6C88ACB1-23EC-4A46-8979-8A140A4F8072}" destId="{BA9B6EB5-ACFA-4944-82C6-79A1D386705E}" srcOrd="2" destOrd="0" presId="urn:microsoft.com/office/officeart/2008/layout/VerticalCurvedList"/>
    <dgm:cxn modelId="{1201B6B0-7C8C-459A-AE84-7FF9168625FF}" type="presParOf" srcId="{6C88ACB1-23EC-4A46-8979-8A140A4F8072}" destId="{C6BFE788-BE68-4E54-BBF7-C0703E8C9047}" srcOrd="3" destOrd="0" presId="urn:microsoft.com/office/officeart/2008/layout/VerticalCurvedList"/>
    <dgm:cxn modelId="{3F292A9E-E148-40DC-A2CF-54A586A2770B}" type="presParOf" srcId="{26261768-9A7D-4702-974E-78CD3BB69117}" destId="{246A7DEC-15C5-4952-8AA9-21DE4CE13A72}" srcOrd="1" destOrd="0" presId="urn:microsoft.com/office/officeart/2008/layout/VerticalCurvedList"/>
    <dgm:cxn modelId="{60EBA354-76AA-417B-A917-375D17B28D41}" type="presParOf" srcId="{26261768-9A7D-4702-974E-78CD3BB69117}" destId="{D9C7B9F7-B066-4C98-8FF8-C5E4BE167A86}" srcOrd="2" destOrd="0" presId="urn:microsoft.com/office/officeart/2008/layout/VerticalCurvedList"/>
    <dgm:cxn modelId="{6E591450-66C6-4130-A95F-0DECFAD7B351}" type="presParOf" srcId="{D9C7B9F7-B066-4C98-8FF8-C5E4BE167A86}" destId="{6D258770-996B-4007-BC0F-EECC0B9CFEC2}" srcOrd="0" destOrd="0" presId="urn:microsoft.com/office/officeart/2008/layout/VerticalCurvedList"/>
    <dgm:cxn modelId="{2C1FC715-D47C-4CFE-AE0A-A1B10AF888F5}" type="presParOf" srcId="{26261768-9A7D-4702-974E-78CD3BB69117}" destId="{2EFE5D1E-7488-451C-B189-6D703CA91D21}" srcOrd="3" destOrd="0" presId="urn:microsoft.com/office/officeart/2008/layout/VerticalCurvedList"/>
    <dgm:cxn modelId="{0710B29E-E2A4-4864-A257-2112F1DAFF01}" type="presParOf" srcId="{26261768-9A7D-4702-974E-78CD3BB69117}" destId="{6AD3E342-3536-4ED4-9325-DDC87E6B967E}" srcOrd="4" destOrd="0" presId="urn:microsoft.com/office/officeart/2008/layout/VerticalCurvedList"/>
    <dgm:cxn modelId="{24F5922D-4A0F-4755-8448-C87EAC1A8533}" type="presParOf" srcId="{6AD3E342-3536-4ED4-9325-DDC87E6B967E}" destId="{D5AC2D5D-B9FC-47BB-8879-70749DAEB811}" srcOrd="0" destOrd="0" presId="urn:microsoft.com/office/officeart/2008/layout/VerticalCurvedList"/>
    <dgm:cxn modelId="{D6CA1CAB-F5CF-4B8A-8D12-2521A5A8928A}" type="presParOf" srcId="{26261768-9A7D-4702-974E-78CD3BB69117}" destId="{391976D0-1F93-4B36-BA8C-495A492F2498}" srcOrd="5" destOrd="0" presId="urn:microsoft.com/office/officeart/2008/layout/VerticalCurvedList"/>
    <dgm:cxn modelId="{6BCEF4F1-60F6-4CC6-B0D3-7E7556AD8B16}" type="presParOf" srcId="{26261768-9A7D-4702-974E-78CD3BB69117}" destId="{E8178898-2C4A-4216-8E4C-54CCFA0E5BE5}" srcOrd="6" destOrd="0" presId="urn:microsoft.com/office/officeart/2008/layout/VerticalCurvedList"/>
    <dgm:cxn modelId="{A9C417CD-DAFD-4494-B701-9ABA28F63DA3}" type="presParOf" srcId="{E8178898-2C4A-4216-8E4C-54CCFA0E5BE5}" destId="{2575B13F-B61D-4362-81DD-CCF57DDA30F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EEDAB7-D4DA-4F16-B4F0-03DABD5DB5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4DAC226-1742-46BD-8011-2FC0C4CF22D0}">
      <dgm:prSet phldrT="[텍스트]" custT="1"/>
      <dgm:spPr>
        <a:solidFill>
          <a:srgbClr val="433229">
            <a:alpha val="89804"/>
          </a:srgbClr>
        </a:solidFill>
      </dgm:spPr>
      <dgm:t>
        <a:bodyPr/>
        <a:lstStyle/>
        <a:p>
          <a:pPr latinLnBrk="1"/>
          <a:r>
            <a:rPr lang="en-US" altLang="ko-KR" sz="2000" dirty="0"/>
            <a:t>Proposal:</a:t>
          </a:r>
          <a:br>
            <a:rPr lang="en-US" altLang="ko-KR" sz="2000" dirty="0"/>
          </a:br>
          <a:r>
            <a: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문제 분석 및 연구 주제 선정</a:t>
          </a:r>
        </a:p>
      </dgm:t>
    </dgm:pt>
    <dgm:pt modelId="{1D041BBC-8AD0-448E-8528-3DE8E4148032}" type="parTrans" cxnId="{71086709-496F-4426-B6A7-147CC4D5662F}">
      <dgm:prSet/>
      <dgm:spPr/>
      <dgm:t>
        <a:bodyPr/>
        <a:lstStyle/>
        <a:p>
          <a:pPr latinLnBrk="1"/>
          <a:endParaRPr lang="ko-KR" altLang="en-US"/>
        </a:p>
      </dgm:t>
    </dgm:pt>
    <dgm:pt modelId="{56B41E33-E72F-4D14-8217-C44A89431983}" type="sibTrans" cxnId="{71086709-496F-4426-B6A7-147CC4D5662F}">
      <dgm:prSet/>
      <dgm:spPr/>
      <dgm:t>
        <a:bodyPr/>
        <a:lstStyle/>
        <a:p>
          <a:pPr latinLnBrk="1"/>
          <a:endParaRPr lang="ko-KR" altLang="en-US"/>
        </a:p>
      </dgm:t>
    </dgm:pt>
    <dgm:pt modelId="{4F73E468-59B1-4007-B88E-1DDD01870109}">
      <dgm:prSet phldrT="[텍스트]" custT="1"/>
      <dgm:spPr>
        <a:solidFill>
          <a:srgbClr val="E17D1A">
            <a:alpha val="89804"/>
          </a:srgbClr>
        </a:solidFill>
      </dgm:spPr>
      <dgm:t>
        <a:bodyPr/>
        <a:lstStyle/>
        <a:p>
          <a:pPr latinLnBrk="1"/>
          <a:r>
            <a:rPr lang="en-US" altLang="ko-KR" sz="2000" dirty="0"/>
            <a:t>Progress Report 1:</a:t>
          </a:r>
        </a:p>
        <a:p>
          <a:pPr latinLnBrk="1"/>
          <a:r>
            <a:rPr lang="en-US" altLang="ko-KR" sz="2000" dirty="0"/>
            <a:t>Kinematics</a:t>
          </a:r>
          <a:r>
            <a:rPr lang="ko-KR" altLang="en-US" sz="2000" dirty="0"/>
            <a:t> </a:t>
          </a:r>
          <a:r>
            <a:rPr lang="en-US" altLang="ko-KR" sz="2000" dirty="0"/>
            <a:t>Analysis (Rigid-Bar Model)</a:t>
          </a:r>
          <a:endParaRPr lang="ko-KR" altLang="en-US" sz="2000" dirty="0"/>
        </a:p>
      </dgm:t>
    </dgm:pt>
    <dgm:pt modelId="{8E9101AC-6D66-4BD0-9EF6-DDE57B3F7869}" type="parTrans" cxnId="{6F83D022-0EC7-4C18-8F40-1366BB56DB1F}">
      <dgm:prSet/>
      <dgm:spPr/>
      <dgm:t>
        <a:bodyPr/>
        <a:lstStyle/>
        <a:p>
          <a:pPr latinLnBrk="1"/>
          <a:endParaRPr lang="ko-KR" altLang="en-US"/>
        </a:p>
      </dgm:t>
    </dgm:pt>
    <dgm:pt modelId="{B94D3C9D-1C7A-4AC8-9ABC-7BF7DF1349DC}" type="sibTrans" cxnId="{6F83D022-0EC7-4C18-8F40-1366BB56DB1F}">
      <dgm:prSet/>
      <dgm:spPr/>
      <dgm:t>
        <a:bodyPr/>
        <a:lstStyle/>
        <a:p>
          <a:pPr latinLnBrk="1"/>
          <a:endParaRPr lang="ko-KR" altLang="en-US"/>
        </a:p>
      </dgm:t>
    </dgm:pt>
    <dgm:pt modelId="{6F3F756C-A301-4272-8DF3-389A323B941E}">
      <dgm:prSet phldrT="[텍스트]" custT="1"/>
      <dgm:spPr>
        <a:solidFill>
          <a:schemeClr val="accent4">
            <a:lumMod val="75000"/>
            <a:alpha val="90000"/>
          </a:schemeClr>
        </a:solidFill>
      </dgm:spPr>
      <dgm:t>
        <a:bodyPr/>
        <a:lstStyle/>
        <a:p>
          <a:pPr latinLnBrk="1"/>
          <a:r>
            <a:rPr lang="en-US" altLang="ko-KR" sz="2000" dirty="0"/>
            <a:t>Progress Report 2:</a:t>
          </a:r>
        </a:p>
        <a:p>
          <a:pPr latinLnBrk="1"/>
          <a:r>
            <a:rPr lang="en-US" altLang="ko-KR" sz="2000" dirty="0"/>
            <a:t>Kinematics</a:t>
          </a:r>
          <a:r>
            <a:rPr lang="ko-KR" altLang="en-US" sz="2000" dirty="0"/>
            <a:t> </a:t>
          </a:r>
          <a:r>
            <a:rPr lang="en-US" altLang="ko-KR" sz="2000" dirty="0"/>
            <a:t>Analysis (S</a:t>
          </a:r>
          <a:r>
            <a:rPr lang="en-US" altLang="ko-KR" sz="1400" dirty="0"/>
            <a:t>pring-connected</a:t>
          </a:r>
          <a:r>
            <a:rPr lang="en-US" altLang="ko-KR" sz="2000" dirty="0"/>
            <a:t> B</a:t>
          </a:r>
          <a:r>
            <a:rPr lang="en-US" altLang="ko-KR" sz="1400" dirty="0"/>
            <a:t>lock</a:t>
          </a:r>
          <a:r>
            <a:rPr lang="en-US" altLang="ko-KR" sz="2000" dirty="0"/>
            <a:t> M</a:t>
          </a:r>
          <a:r>
            <a:rPr lang="en-US" altLang="ko-KR" sz="1200" dirty="0"/>
            <a:t>odel</a:t>
          </a:r>
          <a:r>
            <a:rPr lang="en-US" altLang="ko-KR" sz="2000" dirty="0"/>
            <a:t>)</a:t>
          </a:r>
          <a:endParaRPr lang="ko-KR" altLang="en-US" sz="2000" dirty="0"/>
        </a:p>
      </dgm:t>
    </dgm:pt>
    <dgm:pt modelId="{91755C18-F3D8-491B-B88E-5CEBE8E7A1A6}" type="sibTrans" cxnId="{90CF9908-64C7-4FD4-A7B5-28C0C8160904}">
      <dgm:prSet/>
      <dgm:spPr/>
      <dgm:t>
        <a:bodyPr/>
        <a:lstStyle/>
        <a:p>
          <a:pPr latinLnBrk="1"/>
          <a:endParaRPr lang="ko-KR" altLang="en-US"/>
        </a:p>
      </dgm:t>
    </dgm:pt>
    <dgm:pt modelId="{FA537E34-39FD-45F1-98FF-234C9F01B6FF}" type="parTrans" cxnId="{90CF9908-64C7-4FD4-A7B5-28C0C8160904}">
      <dgm:prSet/>
      <dgm:spPr/>
      <dgm:t>
        <a:bodyPr/>
        <a:lstStyle/>
        <a:p>
          <a:pPr latinLnBrk="1"/>
          <a:endParaRPr lang="ko-KR" altLang="en-US"/>
        </a:p>
      </dgm:t>
    </dgm:pt>
    <dgm:pt modelId="{D69BB1AC-789D-4B01-B79A-716785D68DA1}" type="pres">
      <dgm:prSet presAssocID="{75EEDAB7-D4DA-4F16-B4F0-03DABD5DB529}" presName="Name0" presStyleCnt="0">
        <dgm:presLayoutVars>
          <dgm:chMax val="7"/>
          <dgm:chPref val="7"/>
          <dgm:dir/>
        </dgm:presLayoutVars>
      </dgm:prSet>
      <dgm:spPr/>
    </dgm:pt>
    <dgm:pt modelId="{26261768-9A7D-4702-974E-78CD3BB69117}" type="pres">
      <dgm:prSet presAssocID="{75EEDAB7-D4DA-4F16-B4F0-03DABD5DB529}" presName="Name1" presStyleCnt="0"/>
      <dgm:spPr/>
    </dgm:pt>
    <dgm:pt modelId="{6C88ACB1-23EC-4A46-8979-8A140A4F8072}" type="pres">
      <dgm:prSet presAssocID="{75EEDAB7-D4DA-4F16-B4F0-03DABD5DB529}" presName="cycle" presStyleCnt="0"/>
      <dgm:spPr/>
    </dgm:pt>
    <dgm:pt modelId="{4E579798-20BD-44FF-88D7-F87770E10BC6}" type="pres">
      <dgm:prSet presAssocID="{75EEDAB7-D4DA-4F16-B4F0-03DABD5DB529}" presName="srcNode" presStyleLbl="node1" presStyleIdx="0" presStyleCnt="3"/>
      <dgm:spPr/>
    </dgm:pt>
    <dgm:pt modelId="{41495325-3DE6-4267-B6C7-89FBF9769A64}" type="pres">
      <dgm:prSet presAssocID="{75EEDAB7-D4DA-4F16-B4F0-03DABD5DB529}" presName="conn" presStyleLbl="parChTrans1D2" presStyleIdx="0" presStyleCnt="1"/>
      <dgm:spPr/>
    </dgm:pt>
    <dgm:pt modelId="{BA9B6EB5-ACFA-4944-82C6-79A1D386705E}" type="pres">
      <dgm:prSet presAssocID="{75EEDAB7-D4DA-4F16-B4F0-03DABD5DB529}" presName="extraNode" presStyleLbl="node1" presStyleIdx="0" presStyleCnt="3"/>
      <dgm:spPr/>
    </dgm:pt>
    <dgm:pt modelId="{C6BFE788-BE68-4E54-BBF7-C0703E8C9047}" type="pres">
      <dgm:prSet presAssocID="{75EEDAB7-D4DA-4F16-B4F0-03DABD5DB529}" presName="dstNode" presStyleLbl="node1" presStyleIdx="0" presStyleCnt="3"/>
      <dgm:spPr/>
    </dgm:pt>
    <dgm:pt modelId="{246A7DEC-15C5-4952-8AA9-21DE4CE13A72}" type="pres">
      <dgm:prSet presAssocID="{24DAC226-1742-46BD-8011-2FC0C4CF22D0}" presName="text_1" presStyleLbl="node1" presStyleIdx="0" presStyleCnt="3">
        <dgm:presLayoutVars>
          <dgm:bulletEnabled val="1"/>
        </dgm:presLayoutVars>
      </dgm:prSet>
      <dgm:spPr/>
    </dgm:pt>
    <dgm:pt modelId="{D9C7B9F7-B066-4C98-8FF8-C5E4BE167A86}" type="pres">
      <dgm:prSet presAssocID="{24DAC226-1742-46BD-8011-2FC0C4CF22D0}" presName="accent_1" presStyleCnt="0"/>
      <dgm:spPr/>
    </dgm:pt>
    <dgm:pt modelId="{6D258770-996B-4007-BC0F-EECC0B9CFEC2}" type="pres">
      <dgm:prSet presAssocID="{24DAC226-1742-46BD-8011-2FC0C4CF22D0}" presName="accentRepeatNode" presStyleLbl="solidFgAcc1" presStyleIdx="0" presStyleCnt="3"/>
      <dgm:spPr/>
    </dgm:pt>
    <dgm:pt modelId="{2EFE5D1E-7488-451C-B189-6D703CA91D21}" type="pres">
      <dgm:prSet presAssocID="{4F73E468-59B1-4007-B88E-1DDD01870109}" presName="text_2" presStyleLbl="node1" presStyleIdx="1" presStyleCnt="3">
        <dgm:presLayoutVars>
          <dgm:bulletEnabled val="1"/>
        </dgm:presLayoutVars>
      </dgm:prSet>
      <dgm:spPr/>
    </dgm:pt>
    <dgm:pt modelId="{6AD3E342-3536-4ED4-9325-DDC87E6B967E}" type="pres">
      <dgm:prSet presAssocID="{4F73E468-59B1-4007-B88E-1DDD01870109}" presName="accent_2" presStyleCnt="0"/>
      <dgm:spPr/>
    </dgm:pt>
    <dgm:pt modelId="{D5AC2D5D-B9FC-47BB-8879-70749DAEB811}" type="pres">
      <dgm:prSet presAssocID="{4F73E468-59B1-4007-B88E-1DDD01870109}" presName="accentRepeatNode" presStyleLbl="solidFgAcc1" presStyleIdx="1" presStyleCnt="3"/>
      <dgm:spPr/>
    </dgm:pt>
    <dgm:pt modelId="{391976D0-1F93-4B36-BA8C-495A492F2498}" type="pres">
      <dgm:prSet presAssocID="{6F3F756C-A301-4272-8DF3-389A323B941E}" presName="text_3" presStyleLbl="node1" presStyleIdx="2" presStyleCnt="3">
        <dgm:presLayoutVars>
          <dgm:bulletEnabled val="1"/>
        </dgm:presLayoutVars>
      </dgm:prSet>
      <dgm:spPr/>
    </dgm:pt>
    <dgm:pt modelId="{E8178898-2C4A-4216-8E4C-54CCFA0E5BE5}" type="pres">
      <dgm:prSet presAssocID="{6F3F756C-A301-4272-8DF3-389A323B941E}" presName="accent_3" presStyleCnt="0"/>
      <dgm:spPr/>
    </dgm:pt>
    <dgm:pt modelId="{2575B13F-B61D-4362-81DD-CCF57DDA30FD}" type="pres">
      <dgm:prSet presAssocID="{6F3F756C-A301-4272-8DF3-389A323B941E}" presName="accentRepeatNode" presStyleLbl="solidFgAcc1" presStyleIdx="2" presStyleCnt="3"/>
      <dgm:spPr/>
    </dgm:pt>
  </dgm:ptLst>
  <dgm:cxnLst>
    <dgm:cxn modelId="{90CF9908-64C7-4FD4-A7B5-28C0C8160904}" srcId="{75EEDAB7-D4DA-4F16-B4F0-03DABD5DB529}" destId="{6F3F756C-A301-4272-8DF3-389A323B941E}" srcOrd="2" destOrd="0" parTransId="{FA537E34-39FD-45F1-98FF-234C9F01B6FF}" sibTransId="{91755C18-F3D8-491B-B88E-5CEBE8E7A1A6}"/>
    <dgm:cxn modelId="{71086709-496F-4426-B6A7-147CC4D5662F}" srcId="{75EEDAB7-D4DA-4F16-B4F0-03DABD5DB529}" destId="{24DAC226-1742-46BD-8011-2FC0C4CF22D0}" srcOrd="0" destOrd="0" parTransId="{1D041BBC-8AD0-448E-8528-3DE8E4148032}" sibTransId="{56B41E33-E72F-4D14-8217-C44A89431983}"/>
    <dgm:cxn modelId="{4142530B-F331-4514-8C6A-4CE6AEDF9B79}" type="presOf" srcId="{6F3F756C-A301-4272-8DF3-389A323B941E}" destId="{391976D0-1F93-4B36-BA8C-495A492F2498}" srcOrd="0" destOrd="0" presId="urn:microsoft.com/office/officeart/2008/layout/VerticalCurvedList"/>
    <dgm:cxn modelId="{6F83D022-0EC7-4C18-8F40-1366BB56DB1F}" srcId="{75EEDAB7-D4DA-4F16-B4F0-03DABD5DB529}" destId="{4F73E468-59B1-4007-B88E-1DDD01870109}" srcOrd="1" destOrd="0" parTransId="{8E9101AC-6D66-4BD0-9EF6-DDE57B3F7869}" sibTransId="{B94D3C9D-1C7A-4AC8-9ABC-7BF7DF1349DC}"/>
    <dgm:cxn modelId="{FDB6812B-FC58-4FE2-9093-039145E1B297}" type="presOf" srcId="{4F73E468-59B1-4007-B88E-1DDD01870109}" destId="{2EFE5D1E-7488-451C-B189-6D703CA91D21}" srcOrd="0" destOrd="0" presId="urn:microsoft.com/office/officeart/2008/layout/VerticalCurvedList"/>
    <dgm:cxn modelId="{47DCC460-FB76-48B3-9210-AA680AB5085F}" type="presOf" srcId="{24DAC226-1742-46BD-8011-2FC0C4CF22D0}" destId="{246A7DEC-15C5-4952-8AA9-21DE4CE13A72}" srcOrd="0" destOrd="0" presId="urn:microsoft.com/office/officeart/2008/layout/VerticalCurvedList"/>
    <dgm:cxn modelId="{16328168-4355-4080-BB21-81A58CC19EBA}" type="presOf" srcId="{56B41E33-E72F-4D14-8217-C44A89431983}" destId="{41495325-3DE6-4267-B6C7-89FBF9769A64}" srcOrd="0" destOrd="0" presId="urn:microsoft.com/office/officeart/2008/layout/VerticalCurvedList"/>
    <dgm:cxn modelId="{642B0C4E-F90C-4835-B91F-3CDEB9E5367B}" type="presOf" srcId="{75EEDAB7-D4DA-4F16-B4F0-03DABD5DB529}" destId="{D69BB1AC-789D-4B01-B79A-716785D68DA1}" srcOrd="0" destOrd="0" presId="urn:microsoft.com/office/officeart/2008/layout/VerticalCurvedList"/>
    <dgm:cxn modelId="{57D8B046-06EE-4DE1-BD95-033B80730710}" type="presParOf" srcId="{D69BB1AC-789D-4B01-B79A-716785D68DA1}" destId="{26261768-9A7D-4702-974E-78CD3BB69117}" srcOrd="0" destOrd="0" presId="urn:microsoft.com/office/officeart/2008/layout/VerticalCurvedList"/>
    <dgm:cxn modelId="{68D8F5D5-DFF2-4EDF-B407-9DFBC2A73439}" type="presParOf" srcId="{26261768-9A7D-4702-974E-78CD3BB69117}" destId="{6C88ACB1-23EC-4A46-8979-8A140A4F8072}" srcOrd="0" destOrd="0" presId="urn:microsoft.com/office/officeart/2008/layout/VerticalCurvedList"/>
    <dgm:cxn modelId="{28461B25-9578-4722-B63D-83E025B5F893}" type="presParOf" srcId="{6C88ACB1-23EC-4A46-8979-8A140A4F8072}" destId="{4E579798-20BD-44FF-88D7-F87770E10BC6}" srcOrd="0" destOrd="0" presId="urn:microsoft.com/office/officeart/2008/layout/VerticalCurvedList"/>
    <dgm:cxn modelId="{9DA0D139-32D9-4640-93A4-1EAAA51E7D12}" type="presParOf" srcId="{6C88ACB1-23EC-4A46-8979-8A140A4F8072}" destId="{41495325-3DE6-4267-B6C7-89FBF9769A64}" srcOrd="1" destOrd="0" presId="urn:microsoft.com/office/officeart/2008/layout/VerticalCurvedList"/>
    <dgm:cxn modelId="{0D0CA872-927E-4F5F-AD3F-44B1B31254A6}" type="presParOf" srcId="{6C88ACB1-23EC-4A46-8979-8A140A4F8072}" destId="{BA9B6EB5-ACFA-4944-82C6-79A1D386705E}" srcOrd="2" destOrd="0" presId="urn:microsoft.com/office/officeart/2008/layout/VerticalCurvedList"/>
    <dgm:cxn modelId="{1201B6B0-7C8C-459A-AE84-7FF9168625FF}" type="presParOf" srcId="{6C88ACB1-23EC-4A46-8979-8A140A4F8072}" destId="{C6BFE788-BE68-4E54-BBF7-C0703E8C9047}" srcOrd="3" destOrd="0" presId="urn:microsoft.com/office/officeart/2008/layout/VerticalCurvedList"/>
    <dgm:cxn modelId="{3F292A9E-E148-40DC-A2CF-54A586A2770B}" type="presParOf" srcId="{26261768-9A7D-4702-974E-78CD3BB69117}" destId="{246A7DEC-15C5-4952-8AA9-21DE4CE13A72}" srcOrd="1" destOrd="0" presId="urn:microsoft.com/office/officeart/2008/layout/VerticalCurvedList"/>
    <dgm:cxn modelId="{60EBA354-76AA-417B-A917-375D17B28D41}" type="presParOf" srcId="{26261768-9A7D-4702-974E-78CD3BB69117}" destId="{D9C7B9F7-B066-4C98-8FF8-C5E4BE167A86}" srcOrd="2" destOrd="0" presId="urn:microsoft.com/office/officeart/2008/layout/VerticalCurvedList"/>
    <dgm:cxn modelId="{6E591450-66C6-4130-A95F-0DECFAD7B351}" type="presParOf" srcId="{D9C7B9F7-B066-4C98-8FF8-C5E4BE167A86}" destId="{6D258770-996B-4007-BC0F-EECC0B9CFEC2}" srcOrd="0" destOrd="0" presId="urn:microsoft.com/office/officeart/2008/layout/VerticalCurvedList"/>
    <dgm:cxn modelId="{2C1FC715-D47C-4CFE-AE0A-A1B10AF888F5}" type="presParOf" srcId="{26261768-9A7D-4702-974E-78CD3BB69117}" destId="{2EFE5D1E-7488-451C-B189-6D703CA91D21}" srcOrd="3" destOrd="0" presId="urn:microsoft.com/office/officeart/2008/layout/VerticalCurvedList"/>
    <dgm:cxn modelId="{0710B29E-E2A4-4864-A257-2112F1DAFF01}" type="presParOf" srcId="{26261768-9A7D-4702-974E-78CD3BB69117}" destId="{6AD3E342-3536-4ED4-9325-DDC87E6B967E}" srcOrd="4" destOrd="0" presId="urn:microsoft.com/office/officeart/2008/layout/VerticalCurvedList"/>
    <dgm:cxn modelId="{24F5922D-4A0F-4755-8448-C87EAC1A8533}" type="presParOf" srcId="{6AD3E342-3536-4ED4-9325-DDC87E6B967E}" destId="{D5AC2D5D-B9FC-47BB-8879-70749DAEB811}" srcOrd="0" destOrd="0" presId="urn:microsoft.com/office/officeart/2008/layout/VerticalCurvedList"/>
    <dgm:cxn modelId="{D6CA1CAB-F5CF-4B8A-8D12-2521A5A8928A}" type="presParOf" srcId="{26261768-9A7D-4702-974E-78CD3BB69117}" destId="{391976D0-1F93-4B36-BA8C-495A492F2498}" srcOrd="5" destOrd="0" presId="urn:microsoft.com/office/officeart/2008/layout/VerticalCurvedList"/>
    <dgm:cxn modelId="{6BCEF4F1-60F6-4CC6-B0D3-7E7556AD8B16}" type="presParOf" srcId="{26261768-9A7D-4702-974E-78CD3BB69117}" destId="{E8178898-2C4A-4216-8E4C-54CCFA0E5BE5}" srcOrd="6" destOrd="0" presId="urn:microsoft.com/office/officeart/2008/layout/VerticalCurvedList"/>
    <dgm:cxn modelId="{A9C417CD-DAFD-4494-B701-9ABA28F63DA3}" type="presParOf" srcId="{E8178898-2C4A-4216-8E4C-54CCFA0E5BE5}" destId="{2575B13F-B61D-4362-81DD-CCF57DDA30F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EEDAB7-D4DA-4F16-B4F0-03DABD5DB5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24DAC226-1742-46BD-8011-2FC0C4CF22D0}">
      <dgm:prSet phldrT="[텍스트]" custT="1"/>
      <dgm:spPr>
        <a:solidFill>
          <a:schemeClr val="accent2"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latinLnBrk="1"/>
          <a:r>
            <a:rPr lang="en-US" altLang="ko-KR" sz="2000" dirty="0"/>
            <a:t>Progress Report 3:</a:t>
          </a:r>
          <a:br>
            <a:rPr lang="en-US" altLang="ko-KR" sz="2000" dirty="0"/>
          </a:br>
          <a:r>
            <a:rPr lang="ko-KR" altLang="en-US" sz="2000" dirty="0"/>
            <a:t>무릎 </a:t>
          </a:r>
          <a:r>
            <a:rPr lang="en-US" altLang="ko-KR" sz="2000" dirty="0"/>
            <a:t>Joint </a:t>
          </a:r>
          <a:r>
            <a:rPr lang="ko-KR" altLang="en-US" sz="2000" dirty="0"/>
            <a:t>생체역학 </a:t>
          </a:r>
          <a:r>
            <a:rPr lang="en-US" altLang="ko-KR" sz="2000" dirty="0"/>
            <a:t>Study -&gt; Target </a:t>
          </a:r>
          <a:r>
            <a:rPr lang="ko-KR" altLang="en-US" sz="2000" dirty="0"/>
            <a:t>설정</a:t>
          </a:r>
          <a:endParaRPr lang="ko-KR" altLang="en-US" sz="20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1D041BBC-8AD0-448E-8528-3DE8E4148032}" type="parTrans" cxnId="{71086709-496F-4426-B6A7-147CC4D5662F}">
      <dgm:prSet/>
      <dgm:spPr/>
      <dgm:t>
        <a:bodyPr/>
        <a:lstStyle/>
        <a:p>
          <a:pPr latinLnBrk="1"/>
          <a:endParaRPr lang="ko-KR" altLang="en-US"/>
        </a:p>
      </dgm:t>
    </dgm:pt>
    <dgm:pt modelId="{56B41E33-E72F-4D14-8217-C44A89431983}" type="sibTrans" cxnId="{71086709-496F-4426-B6A7-147CC4D5662F}">
      <dgm:prSet/>
      <dgm:spPr/>
      <dgm:t>
        <a:bodyPr/>
        <a:lstStyle/>
        <a:p>
          <a:pPr latinLnBrk="1"/>
          <a:endParaRPr lang="ko-KR" altLang="en-US"/>
        </a:p>
      </dgm:t>
    </dgm:pt>
    <dgm:pt modelId="{4F73E468-59B1-4007-B88E-1DDD01870109}">
      <dgm:prSet phldrT="[텍스트]" custT="1"/>
      <dgm:spPr>
        <a:solidFill>
          <a:srgbClr val="00823B">
            <a:alpha val="90000"/>
          </a:srgbClr>
        </a:solidFill>
      </dgm:spPr>
      <dgm:t>
        <a:bodyPr/>
        <a:lstStyle/>
        <a:p>
          <a:pPr latinLnBrk="1"/>
          <a:r>
            <a:rPr lang="en-US" altLang="ko-KR" sz="2000" dirty="0"/>
            <a:t>Progress Report 4:</a:t>
          </a:r>
        </a:p>
        <a:p>
          <a:pPr latinLnBrk="1"/>
          <a:r>
            <a:rPr lang="en-US" altLang="ko-KR" sz="2000" dirty="0"/>
            <a:t>SBM </a:t>
          </a:r>
          <a:r>
            <a:rPr lang="ko-KR" altLang="en-US" sz="2000" dirty="0"/>
            <a:t>최적설계 </a:t>
          </a:r>
          <a:r>
            <a:rPr lang="en-US" altLang="ko-KR" sz="2000" dirty="0"/>
            <a:t>Code </a:t>
          </a:r>
          <a:r>
            <a:rPr lang="ko-KR" altLang="en-US" sz="2000" dirty="0"/>
            <a:t>확장 </a:t>
          </a:r>
          <a:r>
            <a:rPr lang="en-US" altLang="ko-KR" sz="2000" dirty="0"/>
            <a:t>/ </a:t>
          </a:r>
          <a:r>
            <a:rPr lang="ko-KR" altLang="en-US" sz="2000" dirty="0"/>
            <a:t>무릎 </a:t>
          </a:r>
          <a:r>
            <a:rPr lang="en-US" altLang="ko-KR" sz="2000" dirty="0"/>
            <a:t>Exoskeleton Model</a:t>
          </a:r>
          <a:r>
            <a:rPr lang="ko-KR" altLang="en-US" sz="2000" dirty="0"/>
            <a:t>의 형상</a:t>
          </a:r>
          <a:r>
            <a:rPr lang="en-US" altLang="ko-KR" sz="2000" dirty="0"/>
            <a:t>+</a:t>
          </a:r>
          <a:r>
            <a:rPr lang="ko-KR" altLang="en-US" sz="2000" dirty="0"/>
            <a:t>위상</a:t>
          </a:r>
          <a:r>
            <a:rPr lang="en-US" altLang="ko-KR" sz="2000" dirty="0"/>
            <a:t> </a:t>
          </a:r>
          <a:r>
            <a:rPr lang="ko-KR" altLang="en-US" sz="2000" dirty="0"/>
            <a:t>최적설계</a:t>
          </a:r>
        </a:p>
      </dgm:t>
    </dgm:pt>
    <dgm:pt modelId="{8E9101AC-6D66-4BD0-9EF6-DDE57B3F7869}" type="parTrans" cxnId="{6F83D022-0EC7-4C18-8F40-1366BB56DB1F}">
      <dgm:prSet/>
      <dgm:spPr/>
      <dgm:t>
        <a:bodyPr/>
        <a:lstStyle/>
        <a:p>
          <a:pPr latinLnBrk="1"/>
          <a:endParaRPr lang="ko-KR" altLang="en-US"/>
        </a:p>
      </dgm:t>
    </dgm:pt>
    <dgm:pt modelId="{B94D3C9D-1C7A-4AC8-9ABC-7BF7DF1349DC}" type="sibTrans" cxnId="{6F83D022-0EC7-4C18-8F40-1366BB56DB1F}">
      <dgm:prSet/>
      <dgm:spPr/>
      <dgm:t>
        <a:bodyPr/>
        <a:lstStyle/>
        <a:p>
          <a:pPr latinLnBrk="1"/>
          <a:endParaRPr lang="ko-KR" altLang="en-US"/>
        </a:p>
      </dgm:t>
    </dgm:pt>
    <dgm:pt modelId="{6F3F756C-A301-4272-8DF3-389A323B941E}">
      <dgm:prSet phldrT="[텍스트]" custT="1"/>
      <dgm:spPr>
        <a:solidFill>
          <a:schemeClr val="bg2">
            <a:lumMod val="25000"/>
            <a:alpha val="90000"/>
          </a:schemeClr>
        </a:solidFill>
      </dgm:spPr>
      <dgm:t>
        <a:bodyPr/>
        <a:lstStyle/>
        <a:p>
          <a:pPr latinLnBrk="1"/>
          <a:r>
            <a:rPr lang="en-US" altLang="ko-KR" sz="2000" dirty="0"/>
            <a:t>Progress Report 5:</a:t>
          </a:r>
        </a:p>
        <a:p>
          <a:pPr latinLnBrk="1"/>
          <a:r>
            <a:rPr lang="ko-KR" altLang="en-US" sz="2000" dirty="0"/>
            <a:t>문제점 분석을 통한 </a:t>
          </a:r>
          <a:r>
            <a:rPr lang="en-US" altLang="ko-KR" sz="2000" dirty="0"/>
            <a:t>Target </a:t>
          </a:r>
          <a:r>
            <a:rPr lang="ko-KR" altLang="en-US" sz="2000" dirty="0"/>
            <a:t>수정 및 </a:t>
          </a:r>
          <a:r>
            <a:rPr lang="en-US" altLang="ko-KR" sz="2000" dirty="0"/>
            <a:t>SBM </a:t>
          </a:r>
          <a:r>
            <a:rPr lang="ko-KR" altLang="en-US" sz="2000" dirty="0"/>
            <a:t>최적설계 </a:t>
          </a:r>
          <a:r>
            <a:rPr lang="en-US" altLang="ko-KR" sz="2000" dirty="0"/>
            <a:t>/ </a:t>
          </a:r>
          <a:r>
            <a:rPr lang="ko-KR" altLang="en-US" sz="2000" dirty="0"/>
            <a:t>도출된 </a:t>
          </a:r>
          <a:r>
            <a:rPr lang="en-US" altLang="ko-KR" sz="2000" dirty="0"/>
            <a:t>Model </a:t>
          </a:r>
          <a:r>
            <a:rPr lang="ko-KR" altLang="en-US" sz="2000" dirty="0"/>
            <a:t>분석</a:t>
          </a:r>
          <a:endParaRPr lang="en-US" altLang="ko-KR" sz="2000" dirty="0"/>
        </a:p>
      </dgm:t>
    </dgm:pt>
    <dgm:pt modelId="{91755C18-F3D8-491B-B88E-5CEBE8E7A1A6}" type="sibTrans" cxnId="{90CF9908-64C7-4FD4-A7B5-28C0C8160904}">
      <dgm:prSet/>
      <dgm:spPr/>
      <dgm:t>
        <a:bodyPr/>
        <a:lstStyle/>
        <a:p>
          <a:pPr latinLnBrk="1"/>
          <a:endParaRPr lang="ko-KR" altLang="en-US"/>
        </a:p>
      </dgm:t>
    </dgm:pt>
    <dgm:pt modelId="{FA537E34-39FD-45F1-98FF-234C9F01B6FF}" type="parTrans" cxnId="{90CF9908-64C7-4FD4-A7B5-28C0C8160904}">
      <dgm:prSet/>
      <dgm:spPr/>
      <dgm:t>
        <a:bodyPr/>
        <a:lstStyle/>
        <a:p>
          <a:pPr latinLnBrk="1"/>
          <a:endParaRPr lang="ko-KR" altLang="en-US"/>
        </a:p>
      </dgm:t>
    </dgm:pt>
    <dgm:pt modelId="{D69BB1AC-789D-4B01-B79A-716785D68DA1}" type="pres">
      <dgm:prSet presAssocID="{75EEDAB7-D4DA-4F16-B4F0-03DABD5DB529}" presName="Name0" presStyleCnt="0">
        <dgm:presLayoutVars>
          <dgm:chMax val="7"/>
          <dgm:chPref val="7"/>
          <dgm:dir/>
        </dgm:presLayoutVars>
      </dgm:prSet>
      <dgm:spPr/>
    </dgm:pt>
    <dgm:pt modelId="{26261768-9A7D-4702-974E-78CD3BB69117}" type="pres">
      <dgm:prSet presAssocID="{75EEDAB7-D4DA-4F16-B4F0-03DABD5DB529}" presName="Name1" presStyleCnt="0"/>
      <dgm:spPr/>
    </dgm:pt>
    <dgm:pt modelId="{6C88ACB1-23EC-4A46-8979-8A140A4F8072}" type="pres">
      <dgm:prSet presAssocID="{75EEDAB7-D4DA-4F16-B4F0-03DABD5DB529}" presName="cycle" presStyleCnt="0"/>
      <dgm:spPr/>
    </dgm:pt>
    <dgm:pt modelId="{4E579798-20BD-44FF-88D7-F87770E10BC6}" type="pres">
      <dgm:prSet presAssocID="{75EEDAB7-D4DA-4F16-B4F0-03DABD5DB529}" presName="srcNode" presStyleLbl="node1" presStyleIdx="0" presStyleCnt="3"/>
      <dgm:spPr/>
    </dgm:pt>
    <dgm:pt modelId="{41495325-3DE6-4267-B6C7-89FBF9769A64}" type="pres">
      <dgm:prSet presAssocID="{75EEDAB7-D4DA-4F16-B4F0-03DABD5DB529}" presName="conn" presStyleLbl="parChTrans1D2" presStyleIdx="0" presStyleCnt="1"/>
      <dgm:spPr/>
    </dgm:pt>
    <dgm:pt modelId="{BA9B6EB5-ACFA-4944-82C6-79A1D386705E}" type="pres">
      <dgm:prSet presAssocID="{75EEDAB7-D4DA-4F16-B4F0-03DABD5DB529}" presName="extraNode" presStyleLbl="node1" presStyleIdx="0" presStyleCnt="3"/>
      <dgm:spPr/>
    </dgm:pt>
    <dgm:pt modelId="{C6BFE788-BE68-4E54-BBF7-C0703E8C9047}" type="pres">
      <dgm:prSet presAssocID="{75EEDAB7-D4DA-4F16-B4F0-03DABD5DB529}" presName="dstNode" presStyleLbl="node1" presStyleIdx="0" presStyleCnt="3"/>
      <dgm:spPr/>
    </dgm:pt>
    <dgm:pt modelId="{246A7DEC-15C5-4952-8AA9-21DE4CE13A72}" type="pres">
      <dgm:prSet presAssocID="{24DAC226-1742-46BD-8011-2FC0C4CF22D0}" presName="text_1" presStyleLbl="node1" presStyleIdx="0" presStyleCnt="3">
        <dgm:presLayoutVars>
          <dgm:bulletEnabled val="1"/>
        </dgm:presLayoutVars>
      </dgm:prSet>
      <dgm:spPr/>
    </dgm:pt>
    <dgm:pt modelId="{D9C7B9F7-B066-4C98-8FF8-C5E4BE167A86}" type="pres">
      <dgm:prSet presAssocID="{24DAC226-1742-46BD-8011-2FC0C4CF22D0}" presName="accent_1" presStyleCnt="0"/>
      <dgm:spPr/>
    </dgm:pt>
    <dgm:pt modelId="{6D258770-996B-4007-BC0F-EECC0B9CFEC2}" type="pres">
      <dgm:prSet presAssocID="{24DAC226-1742-46BD-8011-2FC0C4CF22D0}" presName="accentRepeatNode" presStyleLbl="solidFgAcc1" presStyleIdx="0" presStyleCnt="3"/>
      <dgm:spPr/>
    </dgm:pt>
    <dgm:pt modelId="{2EFE5D1E-7488-451C-B189-6D703CA91D21}" type="pres">
      <dgm:prSet presAssocID="{4F73E468-59B1-4007-B88E-1DDD01870109}" presName="text_2" presStyleLbl="node1" presStyleIdx="1" presStyleCnt="3">
        <dgm:presLayoutVars>
          <dgm:bulletEnabled val="1"/>
        </dgm:presLayoutVars>
      </dgm:prSet>
      <dgm:spPr/>
    </dgm:pt>
    <dgm:pt modelId="{6AD3E342-3536-4ED4-9325-DDC87E6B967E}" type="pres">
      <dgm:prSet presAssocID="{4F73E468-59B1-4007-B88E-1DDD01870109}" presName="accent_2" presStyleCnt="0"/>
      <dgm:spPr/>
    </dgm:pt>
    <dgm:pt modelId="{D5AC2D5D-B9FC-47BB-8879-70749DAEB811}" type="pres">
      <dgm:prSet presAssocID="{4F73E468-59B1-4007-B88E-1DDD01870109}" presName="accentRepeatNode" presStyleLbl="solidFgAcc1" presStyleIdx="1" presStyleCnt="3"/>
      <dgm:spPr/>
    </dgm:pt>
    <dgm:pt modelId="{391976D0-1F93-4B36-BA8C-495A492F2498}" type="pres">
      <dgm:prSet presAssocID="{6F3F756C-A301-4272-8DF3-389A323B941E}" presName="text_3" presStyleLbl="node1" presStyleIdx="2" presStyleCnt="3">
        <dgm:presLayoutVars>
          <dgm:bulletEnabled val="1"/>
        </dgm:presLayoutVars>
      </dgm:prSet>
      <dgm:spPr/>
    </dgm:pt>
    <dgm:pt modelId="{E8178898-2C4A-4216-8E4C-54CCFA0E5BE5}" type="pres">
      <dgm:prSet presAssocID="{6F3F756C-A301-4272-8DF3-389A323B941E}" presName="accent_3" presStyleCnt="0"/>
      <dgm:spPr/>
    </dgm:pt>
    <dgm:pt modelId="{2575B13F-B61D-4362-81DD-CCF57DDA30FD}" type="pres">
      <dgm:prSet presAssocID="{6F3F756C-A301-4272-8DF3-389A323B941E}" presName="accentRepeatNode" presStyleLbl="solidFgAcc1" presStyleIdx="2" presStyleCnt="3"/>
      <dgm:spPr/>
    </dgm:pt>
  </dgm:ptLst>
  <dgm:cxnLst>
    <dgm:cxn modelId="{90CF9908-64C7-4FD4-A7B5-28C0C8160904}" srcId="{75EEDAB7-D4DA-4F16-B4F0-03DABD5DB529}" destId="{6F3F756C-A301-4272-8DF3-389A323B941E}" srcOrd="2" destOrd="0" parTransId="{FA537E34-39FD-45F1-98FF-234C9F01B6FF}" sibTransId="{91755C18-F3D8-491B-B88E-5CEBE8E7A1A6}"/>
    <dgm:cxn modelId="{71086709-496F-4426-B6A7-147CC4D5662F}" srcId="{75EEDAB7-D4DA-4F16-B4F0-03DABD5DB529}" destId="{24DAC226-1742-46BD-8011-2FC0C4CF22D0}" srcOrd="0" destOrd="0" parTransId="{1D041BBC-8AD0-448E-8528-3DE8E4148032}" sibTransId="{56B41E33-E72F-4D14-8217-C44A89431983}"/>
    <dgm:cxn modelId="{4142530B-F331-4514-8C6A-4CE6AEDF9B79}" type="presOf" srcId="{6F3F756C-A301-4272-8DF3-389A323B941E}" destId="{391976D0-1F93-4B36-BA8C-495A492F2498}" srcOrd="0" destOrd="0" presId="urn:microsoft.com/office/officeart/2008/layout/VerticalCurvedList"/>
    <dgm:cxn modelId="{6F83D022-0EC7-4C18-8F40-1366BB56DB1F}" srcId="{75EEDAB7-D4DA-4F16-B4F0-03DABD5DB529}" destId="{4F73E468-59B1-4007-B88E-1DDD01870109}" srcOrd="1" destOrd="0" parTransId="{8E9101AC-6D66-4BD0-9EF6-DDE57B3F7869}" sibTransId="{B94D3C9D-1C7A-4AC8-9ABC-7BF7DF1349DC}"/>
    <dgm:cxn modelId="{FDB6812B-FC58-4FE2-9093-039145E1B297}" type="presOf" srcId="{4F73E468-59B1-4007-B88E-1DDD01870109}" destId="{2EFE5D1E-7488-451C-B189-6D703CA91D21}" srcOrd="0" destOrd="0" presId="urn:microsoft.com/office/officeart/2008/layout/VerticalCurvedList"/>
    <dgm:cxn modelId="{47DCC460-FB76-48B3-9210-AA680AB5085F}" type="presOf" srcId="{24DAC226-1742-46BD-8011-2FC0C4CF22D0}" destId="{246A7DEC-15C5-4952-8AA9-21DE4CE13A72}" srcOrd="0" destOrd="0" presId="urn:microsoft.com/office/officeart/2008/layout/VerticalCurvedList"/>
    <dgm:cxn modelId="{16328168-4355-4080-BB21-81A58CC19EBA}" type="presOf" srcId="{56B41E33-E72F-4D14-8217-C44A89431983}" destId="{41495325-3DE6-4267-B6C7-89FBF9769A64}" srcOrd="0" destOrd="0" presId="urn:microsoft.com/office/officeart/2008/layout/VerticalCurvedList"/>
    <dgm:cxn modelId="{642B0C4E-F90C-4835-B91F-3CDEB9E5367B}" type="presOf" srcId="{75EEDAB7-D4DA-4F16-B4F0-03DABD5DB529}" destId="{D69BB1AC-789D-4B01-B79A-716785D68DA1}" srcOrd="0" destOrd="0" presId="urn:microsoft.com/office/officeart/2008/layout/VerticalCurvedList"/>
    <dgm:cxn modelId="{57D8B046-06EE-4DE1-BD95-033B80730710}" type="presParOf" srcId="{D69BB1AC-789D-4B01-B79A-716785D68DA1}" destId="{26261768-9A7D-4702-974E-78CD3BB69117}" srcOrd="0" destOrd="0" presId="urn:microsoft.com/office/officeart/2008/layout/VerticalCurvedList"/>
    <dgm:cxn modelId="{68D8F5D5-DFF2-4EDF-B407-9DFBC2A73439}" type="presParOf" srcId="{26261768-9A7D-4702-974E-78CD3BB69117}" destId="{6C88ACB1-23EC-4A46-8979-8A140A4F8072}" srcOrd="0" destOrd="0" presId="urn:microsoft.com/office/officeart/2008/layout/VerticalCurvedList"/>
    <dgm:cxn modelId="{28461B25-9578-4722-B63D-83E025B5F893}" type="presParOf" srcId="{6C88ACB1-23EC-4A46-8979-8A140A4F8072}" destId="{4E579798-20BD-44FF-88D7-F87770E10BC6}" srcOrd="0" destOrd="0" presId="urn:microsoft.com/office/officeart/2008/layout/VerticalCurvedList"/>
    <dgm:cxn modelId="{9DA0D139-32D9-4640-93A4-1EAAA51E7D12}" type="presParOf" srcId="{6C88ACB1-23EC-4A46-8979-8A140A4F8072}" destId="{41495325-3DE6-4267-B6C7-89FBF9769A64}" srcOrd="1" destOrd="0" presId="urn:microsoft.com/office/officeart/2008/layout/VerticalCurvedList"/>
    <dgm:cxn modelId="{0D0CA872-927E-4F5F-AD3F-44B1B31254A6}" type="presParOf" srcId="{6C88ACB1-23EC-4A46-8979-8A140A4F8072}" destId="{BA9B6EB5-ACFA-4944-82C6-79A1D386705E}" srcOrd="2" destOrd="0" presId="urn:microsoft.com/office/officeart/2008/layout/VerticalCurvedList"/>
    <dgm:cxn modelId="{1201B6B0-7C8C-459A-AE84-7FF9168625FF}" type="presParOf" srcId="{6C88ACB1-23EC-4A46-8979-8A140A4F8072}" destId="{C6BFE788-BE68-4E54-BBF7-C0703E8C9047}" srcOrd="3" destOrd="0" presId="urn:microsoft.com/office/officeart/2008/layout/VerticalCurvedList"/>
    <dgm:cxn modelId="{3F292A9E-E148-40DC-A2CF-54A586A2770B}" type="presParOf" srcId="{26261768-9A7D-4702-974E-78CD3BB69117}" destId="{246A7DEC-15C5-4952-8AA9-21DE4CE13A72}" srcOrd="1" destOrd="0" presId="urn:microsoft.com/office/officeart/2008/layout/VerticalCurvedList"/>
    <dgm:cxn modelId="{60EBA354-76AA-417B-A917-375D17B28D41}" type="presParOf" srcId="{26261768-9A7D-4702-974E-78CD3BB69117}" destId="{D9C7B9F7-B066-4C98-8FF8-C5E4BE167A86}" srcOrd="2" destOrd="0" presId="urn:microsoft.com/office/officeart/2008/layout/VerticalCurvedList"/>
    <dgm:cxn modelId="{6E591450-66C6-4130-A95F-0DECFAD7B351}" type="presParOf" srcId="{D9C7B9F7-B066-4C98-8FF8-C5E4BE167A86}" destId="{6D258770-996B-4007-BC0F-EECC0B9CFEC2}" srcOrd="0" destOrd="0" presId="urn:microsoft.com/office/officeart/2008/layout/VerticalCurvedList"/>
    <dgm:cxn modelId="{2C1FC715-D47C-4CFE-AE0A-A1B10AF888F5}" type="presParOf" srcId="{26261768-9A7D-4702-974E-78CD3BB69117}" destId="{2EFE5D1E-7488-451C-B189-6D703CA91D21}" srcOrd="3" destOrd="0" presId="urn:microsoft.com/office/officeart/2008/layout/VerticalCurvedList"/>
    <dgm:cxn modelId="{0710B29E-E2A4-4864-A257-2112F1DAFF01}" type="presParOf" srcId="{26261768-9A7D-4702-974E-78CD3BB69117}" destId="{6AD3E342-3536-4ED4-9325-DDC87E6B967E}" srcOrd="4" destOrd="0" presId="urn:microsoft.com/office/officeart/2008/layout/VerticalCurvedList"/>
    <dgm:cxn modelId="{24F5922D-4A0F-4755-8448-C87EAC1A8533}" type="presParOf" srcId="{6AD3E342-3536-4ED4-9325-DDC87E6B967E}" destId="{D5AC2D5D-B9FC-47BB-8879-70749DAEB811}" srcOrd="0" destOrd="0" presId="urn:microsoft.com/office/officeart/2008/layout/VerticalCurvedList"/>
    <dgm:cxn modelId="{D6CA1CAB-F5CF-4B8A-8D12-2521A5A8928A}" type="presParOf" srcId="{26261768-9A7D-4702-974E-78CD3BB69117}" destId="{391976D0-1F93-4B36-BA8C-495A492F2498}" srcOrd="5" destOrd="0" presId="urn:microsoft.com/office/officeart/2008/layout/VerticalCurvedList"/>
    <dgm:cxn modelId="{6BCEF4F1-60F6-4CC6-B0D3-7E7556AD8B16}" type="presParOf" srcId="{26261768-9A7D-4702-974E-78CD3BB69117}" destId="{E8178898-2C4A-4216-8E4C-54CCFA0E5BE5}" srcOrd="6" destOrd="0" presId="urn:microsoft.com/office/officeart/2008/layout/VerticalCurvedList"/>
    <dgm:cxn modelId="{A9C417CD-DAFD-4494-B701-9ABA28F63DA3}" type="presParOf" srcId="{E8178898-2C4A-4216-8E4C-54CCFA0E5BE5}" destId="{2575B13F-B61D-4362-81DD-CCF57DDA30F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95325-3DE6-4267-B6C7-89FBF9769A64}">
      <dsp:nvSpPr>
        <dsp:cNvPr id="0" name=""/>
        <dsp:cNvSpPr/>
      </dsp:nvSpPr>
      <dsp:spPr>
        <a:xfrm>
          <a:off x="-5190815" y="-795112"/>
          <a:ext cx="6181574" cy="6181574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A7DEC-15C5-4952-8AA9-21DE4CE13A72}">
      <dsp:nvSpPr>
        <dsp:cNvPr id="0" name=""/>
        <dsp:cNvSpPr/>
      </dsp:nvSpPr>
      <dsp:spPr>
        <a:xfrm>
          <a:off x="637279" y="459135"/>
          <a:ext cx="5921017" cy="918270"/>
        </a:xfrm>
        <a:prstGeom prst="rect">
          <a:avLst/>
        </a:prstGeom>
        <a:solidFill>
          <a:srgbClr val="433229">
            <a:alpha val="8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Proposal:</a:t>
          </a:r>
          <a:br>
            <a:rPr lang="en-US" altLang="ko-KR" sz="2000" kern="1200" dirty="0"/>
          </a:br>
          <a:r>
            <a:rPr lang="ko-KR" altLang="en-US" sz="20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문제 분석 및 연구 주제 선정</a:t>
          </a:r>
        </a:p>
      </dsp:txBody>
      <dsp:txXfrm>
        <a:off x="637279" y="459135"/>
        <a:ext cx="5921017" cy="918270"/>
      </dsp:txXfrm>
    </dsp:sp>
    <dsp:sp modelId="{6D258770-996B-4007-BC0F-EECC0B9CFEC2}">
      <dsp:nvSpPr>
        <dsp:cNvPr id="0" name=""/>
        <dsp:cNvSpPr/>
      </dsp:nvSpPr>
      <dsp:spPr>
        <a:xfrm>
          <a:off x="63360" y="344351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E5D1E-7488-451C-B189-6D703CA91D21}">
      <dsp:nvSpPr>
        <dsp:cNvPr id="0" name=""/>
        <dsp:cNvSpPr/>
      </dsp:nvSpPr>
      <dsp:spPr>
        <a:xfrm>
          <a:off x="971070" y="1836540"/>
          <a:ext cx="5587226" cy="918270"/>
        </a:xfrm>
        <a:prstGeom prst="rect">
          <a:avLst/>
        </a:prstGeom>
        <a:solidFill>
          <a:srgbClr val="E17D1A">
            <a:alpha val="8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Progress Report 1: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Kinematics</a:t>
          </a:r>
          <a:r>
            <a:rPr lang="ko-KR" altLang="en-US" sz="2000" kern="1200" dirty="0"/>
            <a:t> </a:t>
          </a:r>
          <a:r>
            <a:rPr lang="en-US" altLang="ko-KR" sz="2000" kern="1200" dirty="0"/>
            <a:t>Analysis (Rigid-Bar Model)</a:t>
          </a:r>
          <a:endParaRPr lang="ko-KR" altLang="en-US" sz="2000" kern="1200" dirty="0"/>
        </a:p>
      </dsp:txBody>
      <dsp:txXfrm>
        <a:off x="971070" y="1836540"/>
        <a:ext cx="5587226" cy="918270"/>
      </dsp:txXfrm>
    </dsp:sp>
    <dsp:sp modelId="{D5AC2D5D-B9FC-47BB-8879-70749DAEB811}">
      <dsp:nvSpPr>
        <dsp:cNvPr id="0" name=""/>
        <dsp:cNvSpPr/>
      </dsp:nvSpPr>
      <dsp:spPr>
        <a:xfrm>
          <a:off x="397151" y="1721756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976D0-1F93-4B36-BA8C-495A492F2498}">
      <dsp:nvSpPr>
        <dsp:cNvPr id="0" name=""/>
        <dsp:cNvSpPr/>
      </dsp:nvSpPr>
      <dsp:spPr>
        <a:xfrm>
          <a:off x="637279" y="3213945"/>
          <a:ext cx="5921017" cy="918270"/>
        </a:xfrm>
        <a:prstGeom prst="rect">
          <a:avLst/>
        </a:prstGeom>
        <a:solidFill>
          <a:schemeClr val="accent4">
            <a:lumMod val="75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Progress Report 2: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Kinematics</a:t>
          </a:r>
          <a:r>
            <a:rPr lang="ko-KR" altLang="en-US" sz="2000" kern="1200" dirty="0"/>
            <a:t> </a:t>
          </a:r>
          <a:r>
            <a:rPr lang="en-US" altLang="ko-KR" sz="2000" kern="1200" dirty="0"/>
            <a:t>Analysis (S</a:t>
          </a:r>
          <a:r>
            <a:rPr lang="en-US" altLang="ko-KR" sz="1400" kern="1200" dirty="0"/>
            <a:t>pring-connected</a:t>
          </a:r>
          <a:r>
            <a:rPr lang="en-US" altLang="ko-KR" sz="2000" kern="1200" dirty="0"/>
            <a:t> B</a:t>
          </a:r>
          <a:r>
            <a:rPr lang="en-US" altLang="ko-KR" sz="1400" kern="1200" dirty="0"/>
            <a:t>lock</a:t>
          </a:r>
          <a:r>
            <a:rPr lang="en-US" altLang="ko-KR" sz="2000" kern="1200" dirty="0"/>
            <a:t> M</a:t>
          </a:r>
          <a:r>
            <a:rPr lang="en-US" altLang="ko-KR" sz="1200" kern="1200" dirty="0"/>
            <a:t>odel</a:t>
          </a:r>
          <a:r>
            <a:rPr lang="en-US" altLang="ko-KR" sz="2000" kern="1200" dirty="0"/>
            <a:t>)</a:t>
          </a:r>
          <a:endParaRPr lang="ko-KR" altLang="en-US" sz="2000" kern="1200" dirty="0"/>
        </a:p>
      </dsp:txBody>
      <dsp:txXfrm>
        <a:off x="637279" y="3213945"/>
        <a:ext cx="5921017" cy="918270"/>
      </dsp:txXfrm>
    </dsp:sp>
    <dsp:sp modelId="{2575B13F-B61D-4362-81DD-CCF57DDA30FD}">
      <dsp:nvSpPr>
        <dsp:cNvPr id="0" name=""/>
        <dsp:cNvSpPr/>
      </dsp:nvSpPr>
      <dsp:spPr>
        <a:xfrm>
          <a:off x="63360" y="3099161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95325-3DE6-4267-B6C7-89FBF9769A64}">
      <dsp:nvSpPr>
        <dsp:cNvPr id="0" name=""/>
        <dsp:cNvSpPr/>
      </dsp:nvSpPr>
      <dsp:spPr>
        <a:xfrm>
          <a:off x="-5190815" y="-795112"/>
          <a:ext cx="6181574" cy="6181574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A7DEC-15C5-4952-8AA9-21DE4CE13A72}">
      <dsp:nvSpPr>
        <dsp:cNvPr id="0" name=""/>
        <dsp:cNvSpPr/>
      </dsp:nvSpPr>
      <dsp:spPr>
        <a:xfrm>
          <a:off x="637279" y="459135"/>
          <a:ext cx="5921017" cy="918270"/>
        </a:xfrm>
        <a:prstGeom prst="rect">
          <a:avLst/>
        </a:prstGeom>
        <a:solidFill>
          <a:srgbClr val="433229">
            <a:alpha val="8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Proposal:</a:t>
          </a:r>
          <a:br>
            <a:rPr lang="en-US" altLang="ko-KR" sz="2000" kern="1200" dirty="0"/>
          </a:br>
          <a:r>
            <a:rPr lang="ko-KR" altLang="en-US" sz="20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문제 분석 및 연구 주제 선정</a:t>
          </a:r>
        </a:p>
      </dsp:txBody>
      <dsp:txXfrm>
        <a:off x="637279" y="459135"/>
        <a:ext cx="5921017" cy="918270"/>
      </dsp:txXfrm>
    </dsp:sp>
    <dsp:sp modelId="{6D258770-996B-4007-BC0F-EECC0B9CFEC2}">
      <dsp:nvSpPr>
        <dsp:cNvPr id="0" name=""/>
        <dsp:cNvSpPr/>
      </dsp:nvSpPr>
      <dsp:spPr>
        <a:xfrm>
          <a:off x="63360" y="344351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E5D1E-7488-451C-B189-6D703CA91D21}">
      <dsp:nvSpPr>
        <dsp:cNvPr id="0" name=""/>
        <dsp:cNvSpPr/>
      </dsp:nvSpPr>
      <dsp:spPr>
        <a:xfrm>
          <a:off x="971070" y="1836540"/>
          <a:ext cx="5587226" cy="918270"/>
        </a:xfrm>
        <a:prstGeom prst="rect">
          <a:avLst/>
        </a:prstGeom>
        <a:solidFill>
          <a:srgbClr val="E17D1A">
            <a:alpha val="8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Progress Report 1: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Kinematics</a:t>
          </a:r>
          <a:r>
            <a:rPr lang="ko-KR" altLang="en-US" sz="2000" kern="1200" dirty="0"/>
            <a:t> </a:t>
          </a:r>
          <a:r>
            <a:rPr lang="en-US" altLang="ko-KR" sz="2000" kern="1200" dirty="0"/>
            <a:t>Analysis (Rigid-Bar Model)</a:t>
          </a:r>
          <a:endParaRPr lang="ko-KR" altLang="en-US" sz="2000" kern="1200" dirty="0"/>
        </a:p>
      </dsp:txBody>
      <dsp:txXfrm>
        <a:off x="971070" y="1836540"/>
        <a:ext cx="5587226" cy="918270"/>
      </dsp:txXfrm>
    </dsp:sp>
    <dsp:sp modelId="{D5AC2D5D-B9FC-47BB-8879-70749DAEB811}">
      <dsp:nvSpPr>
        <dsp:cNvPr id="0" name=""/>
        <dsp:cNvSpPr/>
      </dsp:nvSpPr>
      <dsp:spPr>
        <a:xfrm>
          <a:off x="397151" y="1721756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976D0-1F93-4B36-BA8C-495A492F2498}">
      <dsp:nvSpPr>
        <dsp:cNvPr id="0" name=""/>
        <dsp:cNvSpPr/>
      </dsp:nvSpPr>
      <dsp:spPr>
        <a:xfrm>
          <a:off x="637279" y="3213945"/>
          <a:ext cx="5921017" cy="918270"/>
        </a:xfrm>
        <a:prstGeom prst="rect">
          <a:avLst/>
        </a:prstGeom>
        <a:solidFill>
          <a:schemeClr val="accent4">
            <a:lumMod val="75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Progress Report 2: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Kinematics</a:t>
          </a:r>
          <a:r>
            <a:rPr lang="ko-KR" altLang="en-US" sz="2000" kern="1200" dirty="0"/>
            <a:t> </a:t>
          </a:r>
          <a:r>
            <a:rPr lang="en-US" altLang="ko-KR" sz="2000" kern="1200" dirty="0"/>
            <a:t>Analysis (S</a:t>
          </a:r>
          <a:r>
            <a:rPr lang="en-US" altLang="ko-KR" sz="1400" kern="1200" dirty="0"/>
            <a:t>pring-connected</a:t>
          </a:r>
          <a:r>
            <a:rPr lang="en-US" altLang="ko-KR" sz="2000" kern="1200" dirty="0"/>
            <a:t> B</a:t>
          </a:r>
          <a:r>
            <a:rPr lang="en-US" altLang="ko-KR" sz="1400" kern="1200" dirty="0"/>
            <a:t>lock</a:t>
          </a:r>
          <a:r>
            <a:rPr lang="en-US" altLang="ko-KR" sz="2000" kern="1200" dirty="0"/>
            <a:t> M</a:t>
          </a:r>
          <a:r>
            <a:rPr lang="en-US" altLang="ko-KR" sz="1200" kern="1200" dirty="0"/>
            <a:t>odel</a:t>
          </a:r>
          <a:r>
            <a:rPr lang="en-US" altLang="ko-KR" sz="2000" kern="1200" dirty="0"/>
            <a:t>)</a:t>
          </a:r>
          <a:endParaRPr lang="ko-KR" altLang="en-US" sz="2000" kern="1200" dirty="0"/>
        </a:p>
      </dsp:txBody>
      <dsp:txXfrm>
        <a:off x="637279" y="3213945"/>
        <a:ext cx="5921017" cy="918270"/>
      </dsp:txXfrm>
    </dsp:sp>
    <dsp:sp modelId="{2575B13F-B61D-4362-81DD-CCF57DDA30FD}">
      <dsp:nvSpPr>
        <dsp:cNvPr id="0" name=""/>
        <dsp:cNvSpPr/>
      </dsp:nvSpPr>
      <dsp:spPr>
        <a:xfrm>
          <a:off x="63360" y="3099161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95325-3DE6-4267-B6C7-89FBF9769A64}">
      <dsp:nvSpPr>
        <dsp:cNvPr id="0" name=""/>
        <dsp:cNvSpPr/>
      </dsp:nvSpPr>
      <dsp:spPr>
        <a:xfrm>
          <a:off x="-5190815" y="-795112"/>
          <a:ext cx="6181574" cy="6181574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A7DEC-15C5-4952-8AA9-21DE4CE13A72}">
      <dsp:nvSpPr>
        <dsp:cNvPr id="0" name=""/>
        <dsp:cNvSpPr/>
      </dsp:nvSpPr>
      <dsp:spPr>
        <a:xfrm>
          <a:off x="637279" y="459135"/>
          <a:ext cx="5921017" cy="918270"/>
        </a:xfrm>
        <a:prstGeom prst="rect">
          <a:avLst/>
        </a:prstGeom>
        <a:solidFill>
          <a:srgbClr val="433229">
            <a:alpha val="8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Proposal:</a:t>
          </a:r>
          <a:br>
            <a:rPr lang="en-US" altLang="ko-KR" sz="2000" kern="1200" dirty="0"/>
          </a:br>
          <a:r>
            <a:rPr lang="ko-KR" altLang="en-US" sz="20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문제 분석 및 연구 주제 선정</a:t>
          </a:r>
        </a:p>
      </dsp:txBody>
      <dsp:txXfrm>
        <a:off x="637279" y="459135"/>
        <a:ext cx="5921017" cy="918270"/>
      </dsp:txXfrm>
    </dsp:sp>
    <dsp:sp modelId="{6D258770-996B-4007-BC0F-EECC0B9CFEC2}">
      <dsp:nvSpPr>
        <dsp:cNvPr id="0" name=""/>
        <dsp:cNvSpPr/>
      </dsp:nvSpPr>
      <dsp:spPr>
        <a:xfrm>
          <a:off x="63360" y="344351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E5D1E-7488-451C-B189-6D703CA91D21}">
      <dsp:nvSpPr>
        <dsp:cNvPr id="0" name=""/>
        <dsp:cNvSpPr/>
      </dsp:nvSpPr>
      <dsp:spPr>
        <a:xfrm>
          <a:off x="971070" y="1836540"/>
          <a:ext cx="5587226" cy="918270"/>
        </a:xfrm>
        <a:prstGeom prst="rect">
          <a:avLst/>
        </a:prstGeom>
        <a:solidFill>
          <a:srgbClr val="E17D1A">
            <a:alpha val="8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Progress Report 1: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Kinematics</a:t>
          </a:r>
          <a:r>
            <a:rPr lang="ko-KR" altLang="en-US" sz="2000" kern="1200" dirty="0"/>
            <a:t> </a:t>
          </a:r>
          <a:r>
            <a:rPr lang="en-US" altLang="ko-KR" sz="2000" kern="1200" dirty="0"/>
            <a:t>Analysis (Rigid-Bar Model)</a:t>
          </a:r>
          <a:endParaRPr lang="ko-KR" altLang="en-US" sz="2000" kern="1200" dirty="0"/>
        </a:p>
      </dsp:txBody>
      <dsp:txXfrm>
        <a:off x="971070" y="1836540"/>
        <a:ext cx="5587226" cy="918270"/>
      </dsp:txXfrm>
    </dsp:sp>
    <dsp:sp modelId="{D5AC2D5D-B9FC-47BB-8879-70749DAEB811}">
      <dsp:nvSpPr>
        <dsp:cNvPr id="0" name=""/>
        <dsp:cNvSpPr/>
      </dsp:nvSpPr>
      <dsp:spPr>
        <a:xfrm>
          <a:off x="397151" y="1721756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976D0-1F93-4B36-BA8C-495A492F2498}">
      <dsp:nvSpPr>
        <dsp:cNvPr id="0" name=""/>
        <dsp:cNvSpPr/>
      </dsp:nvSpPr>
      <dsp:spPr>
        <a:xfrm>
          <a:off x="637279" y="3213945"/>
          <a:ext cx="5921017" cy="918270"/>
        </a:xfrm>
        <a:prstGeom prst="rect">
          <a:avLst/>
        </a:prstGeom>
        <a:solidFill>
          <a:schemeClr val="accent4">
            <a:lumMod val="75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Progress Report 2: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Kinematics</a:t>
          </a:r>
          <a:r>
            <a:rPr lang="ko-KR" altLang="en-US" sz="2000" kern="1200" dirty="0"/>
            <a:t> </a:t>
          </a:r>
          <a:r>
            <a:rPr lang="en-US" altLang="ko-KR" sz="2000" kern="1200" dirty="0"/>
            <a:t>Analysis (S</a:t>
          </a:r>
          <a:r>
            <a:rPr lang="en-US" altLang="ko-KR" sz="1400" kern="1200" dirty="0"/>
            <a:t>pring-connected</a:t>
          </a:r>
          <a:r>
            <a:rPr lang="en-US" altLang="ko-KR" sz="2000" kern="1200" dirty="0"/>
            <a:t> B</a:t>
          </a:r>
          <a:r>
            <a:rPr lang="en-US" altLang="ko-KR" sz="1400" kern="1200" dirty="0"/>
            <a:t>lock</a:t>
          </a:r>
          <a:r>
            <a:rPr lang="en-US" altLang="ko-KR" sz="2000" kern="1200" dirty="0"/>
            <a:t> M</a:t>
          </a:r>
          <a:r>
            <a:rPr lang="en-US" altLang="ko-KR" sz="1200" kern="1200" dirty="0"/>
            <a:t>odel</a:t>
          </a:r>
          <a:r>
            <a:rPr lang="en-US" altLang="ko-KR" sz="2000" kern="1200" dirty="0"/>
            <a:t>)</a:t>
          </a:r>
          <a:endParaRPr lang="ko-KR" altLang="en-US" sz="2000" kern="1200" dirty="0"/>
        </a:p>
      </dsp:txBody>
      <dsp:txXfrm>
        <a:off x="637279" y="3213945"/>
        <a:ext cx="5921017" cy="918270"/>
      </dsp:txXfrm>
    </dsp:sp>
    <dsp:sp modelId="{2575B13F-B61D-4362-81DD-CCF57DDA30FD}">
      <dsp:nvSpPr>
        <dsp:cNvPr id="0" name=""/>
        <dsp:cNvSpPr/>
      </dsp:nvSpPr>
      <dsp:spPr>
        <a:xfrm>
          <a:off x="63360" y="3099161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95325-3DE6-4267-B6C7-89FBF9769A64}">
      <dsp:nvSpPr>
        <dsp:cNvPr id="0" name=""/>
        <dsp:cNvSpPr/>
      </dsp:nvSpPr>
      <dsp:spPr>
        <a:xfrm>
          <a:off x="-5190815" y="-795112"/>
          <a:ext cx="6181574" cy="6181574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A7DEC-15C5-4952-8AA9-21DE4CE13A72}">
      <dsp:nvSpPr>
        <dsp:cNvPr id="0" name=""/>
        <dsp:cNvSpPr/>
      </dsp:nvSpPr>
      <dsp:spPr>
        <a:xfrm>
          <a:off x="637279" y="459135"/>
          <a:ext cx="9641604" cy="91827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Progress Report 3:</a:t>
          </a:r>
          <a:br>
            <a:rPr lang="en-US" altLang="ko-KR" sz="2000" kern="1200" dirty="0"/>
          </a:br>
          <a:r>
            <a:rPr lang="ko-KR" altLang="en-US" sz="2000" kern="1200" dirty="0"/>
            <a:t>무릎 </a:t>
          </a:r>
          <a:r>
            <a:rPr lang="en-US" altLang="ko-KR" sz="2000" kern="1200" dirty="0"/>
            <a:t>Joint </a:t>
          </a:r>
          <a:r>
            <a:rPr lang="ko-KR" altLang="en-US" sz="2000" kern="1200" dirty="0"/>
            <a:t>생체역학 </a:t>
          </a:r>
          <a:r>
            <a:rPr lang="en-US" altLang="ko-KR" sz="2000" kern="1200" dirty="0"/>
            <a:t>Study -&gt; Target </a:t>
          </a:r>
          <a:r>
            <a:rPr lang="ko-KR" altLang="en-US" sz="2000" kern="1200" dirty="0"/>
            <a:t>설정</a:t>
          </a:r>
          <a:endParaRPr lang="ko-KR" altLang="en-US" sz="2000" kern="12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sp:txBody>
      <dsp:txXfrm>
        <a:off x="637279" y="459135"/>
        <a:ext cx="9641604" cy="918270"/>
      </dsp:txXfrm>
    </dsp:sp>
    <dsp:sp modelId="{6D258770-996B-4007-BC0F-EECC0B9CFEC2}">
      <dsp:nvSpPr>
        <dsp:cNvPr id="0" name=""/>
        <dsp:cNvSpPr/>
      </dsp:nvSpPr>
      <dsp:spPr>
        <a:xfrm>
          <a:off x="63360" y="344351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E5D1E-7488-451C-B189-6D703CA91D21}">
      <dsp:nvSpPr>
        <dsp:cNvPr id="0" name=""/>
        <dsp:cNvSpPr/>
      </dsp:nvSpPr>
      <dsp:spPr>
        <a:xfrm>
          <a:off x="971070" y="1836540"/>
          <a:ext cx="9307813" cy="918270"/>
        </a:xfrm>
        <a:prstGeom prst="rect">
          <a:avLst/>
        </a:prstGeom>
        <a:solidFill>
          <a:srgbClr val="00823B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Progress Report 4: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SBM </a:t>
          </a:r>
          <a:r>
            <a:rPr lang="ko-KR" altLang="en-US" sz="2000" kern="1200" dirty="0"/>
            <a:t>최적설계 </a:t>
          </a:r>
          <a:r>
            <a:rPr lang="en-US" altLang="ko-KR" sz="2000" kern="1200" dirty="0"/>
            <a:t>Code </a:t>
          </a:r>
          <a:r>
            <a:rPr lang="ko-KR" altLang="en-US" sz="2000" kern="1200" dirty="0"/>
            <a:t>확장 </a:t>
          </a:r>
          <a:r>
            <a:rPr lang="en-US" altLang="ko-KR" sz="2000" kern="1200" dirty="0"/>
            <a:t>/ </a:t>
          </a:r>
          <a:r>
            <a:rPr lang="ko-KR" altLang="en-US" sz="2000" kern="1200" dirty="0"/>
            <a:t>무릎 </a:t>
          </a:r>
          <a:r>
            <a:rPr lang="en-US" altLang="ko-KR" sz="2000" kern="1200" dirty="0"/>
            <a:t>Exoskeleton Model</a:t>
          </a:r>
          <a:r>
            <a:rPr lang="ko-KR" altLang="en-US" sz="2000" kern="1200" dirty="0"/>
            <a:t>의 형상</a:t>
          </a:r>
          <a:r>
            <a:rPr lang="en-US" altLang="ko-KR" sz="2000" kern="1200" dirty="0"/>
            <a:t>+</a:t>
          </a:r>
          <a:r>
            <a:rPr lang="ko-KR" altLang="en-US" sz="2000" kern="1200" dirty="0"/>
            <a:t>위상</a:t>
          </a:r>
          <a:r>
            <a:rPr lang="en-US" altLang="ko-KR" sz="2000" kern="1200" dirty="0"/>
            <a:t> </a:t>
          </a:r>
          <a:r>
            <a:rPr lang="ko-KR" altLang="en-US" sz="2000" kern="1200" dirty="0"/>
            <a:t>최적설계</a:t>
          </a:r>
        </a:p>
      </dsp:txBody>
      <dsp:txXfrm>
        <a:off x="971070" y="1836540"/>
        <a:ext cx="9307813" cy="918270"/>
      </dsp:txXfrm>
    </dsp:sp>
    <dsp:sp modelId="{D5AC2D5D-B9FC-47BB-8879-70749DAEB811}">
      <dsp:nvSpPr>
        <dsp:cNvPr id="0" name=""/>
        <dsp:cNvSpPr/>
      </dsp:nvSpPr>
      <dsp:spPr>
        <a:xfrm>
          <a:off x="397151" y="1721756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986388"/>
              <a:satOff val="-9362"/>
              <a:lumOff val="2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976D0-1F93-4B36-BA8C-495A492F2498}">
      <dsp:nvSpPr>
        <dsp:cNvPr id="0" name=""/>
        <dsp:cNvSpPr/>
      </dsp:nvSpPr>
      <dsp:spPr>
        <a:xfrm>
          <a:off x="637279" y="3213945"/>
          <a:ext cx="9641604" cy="918270"/>
        </a:xfrm>
        <a:prstGeom prst="rect">
          <a:avLst/>
        </a:prstGeom>
        <a:solidFill>
          <a:schemeClr val="bg2">
            <a:lumMod val="25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8877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Progress Report 5: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문제점 분석을 통한 </a:t>
          </a:r>
          <a:r>
            <a:rPr lang="en-US" altLang="ko-KR" sz="2000" kern="1200" dirty="0"/>
            <a:t>Target </a:t>
          </a:r>
          <a:r>
            <a:rPr lang="ko-KR" altLang="en-US" sz="2000" kern="1200" dirty="0"/>
            <a:t>수정 및 </a:t>
          </a:r>
          <a:r>
            <a:rPr lang="en-US" altLang="ko-KR" sz="2000" kern="1200" dirty="0"/>
            <a:t>SBM </a:t>
          </a:r>
          <a:r>
            <a:rPr lang="ko-KR" altLang="en-US" sz="2000" kern="1200" dirty="0"/>
            <a:t>최적설계 </a:t>
          </a:r>
          <a:r>
            <a:rPr lang="en-US" altLang="ko-KR" sz="2000" kern="1200" dirty="0"/>
            <a:t>/ </a:t>
          </a:r>
          <a:r>
            <a:rPr lang="ko-KR" altLang="en-US" sz="2000" kern="1200" dirty="0"/>
            <a:t>도출된 </a:t>
          </a:r>
          <a:r>
            <a:rPr lang="en-US" altLang="ko-KR" sz="2000" kern="1200" dirty="0"/>
            <a:t>Model </a:t>
          </a:r>
          <a:r>
            <a:rPr lang="ko-KR" altLang="en-US" sz="2000" kern="1200" dirty="0"/>
            <a:t>분석</a:t>
          </a:r>
          <a:endParaRPr lang="en-US" altLang="ko-KR" sz="2000" kern="1200" dirty="0"/>
        </a:p>
      </dsp:txBody>
      <dsp:txXfrm>
        <a:off x="637279" y="3213945"/>
        <a:ext cx="9641604" cy="918270"/>
      </dsp:txXfrm>
    </dsp:sp>
    <dsp:sp modelId="{2575B13F-B61D-4362-81DD-CCF57DDA30FD}">
      <dsp:nvSpPr>
        <dsp:cNvPr id="0" name=""/>
        <dsp:cNvSpPr/>
      </dsp:nvSpPr>
      <dsp:spPr>
        <a:xfrm>
          <a:off x="63360" y="3099161"/>
          <a:ext cx="1147837" cy="1147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972776"/>
              <a:satOff val="-18724"/>
              <a:lumOff val="447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2021-06-21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41EEF-4F5A-4C6D-BA45-89E2F564E4A3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938DB-076A-44AA-BBD1-90E1333E5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70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938DB-076A-44AA-BBD1-90E1333E5A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522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6p</a:t>
            </a:r>
            <a:r>
              <a:rPr lang="ko-KR" altLang="en-US" dirty="0"/>
              <a:t>에 나온 </a:t>
            </a:r>
            <a:r>
              <a:rPr lang="en-US" altLang="ko-KR" dirty="0"/>
              <a:t>Target </a:t>
            </a:r>
            <a:r>
              <a:rPr lang="ko-KR" altLang="en-US" dirty="0"/>
              <a:t>또한 여러 번 바꾼 내용임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힘으로 </a:t>
            </a:r>
            <a:r>
              <a:rPr lang="en-US" altLang="ko-KR" dirty="0"/>
              <a:t>Target </a:t>
            </a:r>
            <a:r>
              <a:rPr lang="ko-KR" altLang="en-US" dirty="0"/>
              <a:t>설정 </a:t>
            </a:r>
            <a:r>
              <a:rPr lang="en-US" altLang="ko-KR" dirty="0"/>
              <a:t>-&gt; Velocity</a:t>
            </a:r>
            <a:r>
              <a:rPr lang="ko-KR" altLang="en-US" dirty="0"/>
              <a:t>최소화로 변경 </a:t>
            </a:r>
            <a:r>
              <a:rPr lang="en-US" altLang="ko-KR" dirty="0"/>
              <a:t>-&gt; Gait Motion</a:t>
            </a:r>
            <a:r>
              <a:rPr lang="ko-KR" altLang="en-US" dirty="0"/>
              <a:t>으로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938DB-076A-44AA-BBD1-90E1333E5AA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22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938DB-076A-44AA-BBD1-90E1333E5A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58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938DB-076A-44AA-BBD1-90E1333E5A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334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</a:p>
          <a:p>
            <a:r>
              <a:rPr lang="ko-KR" altLang="en-US" dirty="0"/>
              <a:t>무릎의 </a:t>
            </a:r>
            <a:r>
              <a:rPr lang="ko-KR" altLang="en-US" dirty="0" err="1"/>
              <a:t>밸런싱</a:t>
            </a:r>
            <a:r>
              <a:rPr lang="ko-KR" altLang="en-US" dirty="0"/>
              <a:t> 극대화를 위한 </a:t>
            </a:r>
            <a:r>
              <a:rPr lang="en-US" altLang="ko-KR" dirty="0"/>
              <a:t>Target </a:t>
            </a:r>
            <a:r>
              <a:rPr lang="ko-KR" altLang="en-US" dirty="0"/>
              <a:t>구체화 및 이에 맞는 </a:t>
            </a:r>
            <a:r>
              <a:rPr lang="en-US" altLang="ko-KR" dirty="0"/>
              <a:t>SBM Model </a:t>
            </a:r>
            <a:r>
              <a:rPr lang="ko-KR" altLang="en-US" dirty="0"/>
              <a:t>설정 후</a:t>
            </a:r>
            <a:r>
              <a:rPr lang="en-US" altLang="ko-KR" dirty="0"/>
              <a:t>, </a:t>
            </a:r>
            <a:r>
              <a:rPr lang="ko-KR" altLang="en-US" dirty="0"/>
              <a:t>최적설계 </a:t>
            </a:r>
            <a:r>
              <a:rPr lang="en-US" altLang="ko-KR" dirty="0"/>
              <a:t>Process </a:t>
            </a:r>
            <a:r>
              <a:rPr lang="ko-KR" altLang="en-US" dirty="0"/>
              <a:t>적용</a:t>
            </a:r>
          </a:p>
          <a:p>
            <a:r>
              <a:rPr lang="ko-KR" altLang="en-US" dirty="0"/>
              <a:t>을 통한 최적의 무릎 </a:t>
            </a:r>
            <a:r>
              <a:rPr lang="en-US" altLang="ko-KR" dirty="0"/>
              <a:t>Exoskeleton Model </a:t>
            </a:r>
            <a:r>
              <a:rPr lang="ko-KR" altLang="en-US" dirty="0"/>
              <a:t>도출</a:t>
            </a:r>
            <a:endParaRPr lang="en-US" altLang="ko-KR" dirty="0"/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Progress Report 4 </a:t>
            </a:r>
            <a:r>
              <a:rPr lang="ko-KR" altLang="en-US" dirty="0"/>
              <a:t>에서의 합성 실패 분석 및 추가 요인 탐색 후</a:t>
            </a:r>
            <a:r>
              <a:rPr lang="en-US" altLang="ko-KR" dirty="0"/>
              <a:t>, Target </a:t>
            </a:r>
            <a:r>
              <a:rPr lang="ko-KR" altLang="en-US" dirty="0"/>
              <a:t>수정 및 </a:t>
            </a:r>
            <a:r>
              <a:rPr lang="en-US" altLang="ko-KR" dirty="0"/>
              <a:t>SBM </a:t>
            </a:r>
            <a:r>
              <a:rPr lang="ko-KR" altLang="en-US" dirty="0"/>
              <a:t>최적설계를 통한 최</a:t>
            </a:r>
          </a:p>
          <a:p>
            <a:r>
              <a:rPr lang="ko-KR" altLang="en-US" dirty="0"/>
              <a:t>적의 </a:t>
            </a:r>
            <a:r>
              <a:rPr lang="en-US" altLang="ko-KR" dirty="0"/>
              <a:t>Exoskeleton Model </a:t>
            </a:r>
            <a:r>
              <a:rPr lang="ko-KR" altLang="en-US" dirty="0"/>
              <a:t>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938DB-076A-44AA-BBD1-90E1333E5A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178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938DB-076A-44AA-BBD1-90E1333E5A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85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938DB-076A-44AA-BBD1-90E1333E5A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2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938DB-076A-44AA-BBD1-90E1333E5A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03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938DB-076A-44AA-BBD1-90E1333E5A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653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938DB-076A-44AA-BBD1-90E1333E5AA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2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래픽 4" descr="나뭇잎">
            <a:extLst>
              <a:ext uri="{FF2B5EF4-FFF2-40B4-BE49-F238E27FC236}">
                <a16:creationId xmlns:a16="http://schemas.microsoft.com/office/drawing/2014/main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6380" y="136524"/>
            <a:ext cx="722457" cy="7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gif"/><Relationship Id="rId4" Type="http://schemas.openxmlformats.org/officeDocument/2006/relationships/diagramLayout" Target="../diagrams/layout2.xml"/><Relationship Id="rId9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6A805D-3663-436E-9094-3A3B19B64BA7}"/>
              </a:ext>
            </a:extLst>
          </p:cNvPr>
          <p:cNvSpPr/>
          <p:nvPr/>
        </p:nvSpPr>
        <p:spPr>
          <a:xfrm>
            <a:off x="1313234" y="0"/>
            <a:ext cx="10878766" cy="6858000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44999-B61A-4D76-A124-162D24C648D6}"/>
              </a:ext>
            </a:extLst>
          </p:cNvPr>
          <p:cNvSpPr txBox="1"/>
          <p:nvPr/>
        </p:nvSpPr>
        <p:spPr>
          <a:xfrm>
            <a:off x="1313234" y="2508256"/>
            <a:ext cx="10878766" cy="2044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5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5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</a:t>
            </a:r>
            <a:endParaRPr lang="en-US" altLang="ko-KR" sz="5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8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무릎 외골격 조인트의 최적설계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D19C72-A2A0-4596-9163-847FC3B86106}"/>
              </a:ext>
            </a:extLst>
          </p:cNvPr>
          <p:cNvCxnSpPr>
            <a:cxnSpLocks/>
          </p:cNvCxnSpPr>
          <p:nvPr/>
        </p:nvCxnSpPr>
        <p:spPr>
          <a:xfrm>
            <a:off x="6384587" y="4954429"/>
            <a:ext cx="5807413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8C5772-6A37-418F-A3AD-D1FC6827C69F}"/>
              </a:ext>
            </a:extLst>
          </p:cNvPr>
          <p:cNvSpPr txBox="1"/>
          <p:nvPr/>
        </p:nvSpPr>
        <p:spPr>
          <a:xfrm>
            <a:off x="7174964" y="5156492"/>
            <a:ext cx="337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alpha val="60000"/>
                  </a:schemeClr>
                </a:solidFill>
              </a:rPr>
              <a:t>학부연구생 </a:t>
            </a:r>
            <a:r>
              <a:rPr lang="ko-KR" altLang="en-US" sz="2800" b="1" dirty="0" err="1">
                <a:solidFill>
                  <a:schemeClr val="tx1">
                    <a:alpha val="60000"/>
                  </a:schemeClr>
                </a:solidFill>
              </a:rPr>
              <a:t>조훈호</a:t>
            </a:r>
            <a:endParaRPr lang="ko-KR" altLang="en-US" sz="2800" b="1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그래픽 6" descr="나뭇잎">
            <a:extLst>
              <a:ext uri="{FF2B5EF4-FFF2-40B4-BE49-F238E27FC236}">
                <a16:creationId xmlns:a16="http://schemas.microsoft.com/office/drawing/2014/main" id="{6CF7FAAF-4860-4EC4-B955-2CBFD177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39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8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49678A-0013-44EC-B56C-BC54A7325457}"/>
              </a:ext>
            </a:extLst>
          </p:cNvPr>
          <p:cNvSpPr/>
          <p:nvPr/>
        </p:nvSpPr>
        <p:spPr>
          <a:xfrm>
            <a:off x="6778751" y="3450336"/>
            <a:ext cx="4161268" cy="2753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6B7A58-6192-4749-A4FD-57FF4BE6B318}"/>
              </a:ext>
            </a:extLst>
          </p:cNvPr>
          <p:cNvSpPr/>
          <p:nvPr/>
        </p:nvSpPr>
        <p:spPr>
          <a:xfrm>
            <a:off x="1251981" y="3450336"/>
            <a:ext cx="4161268" cy="2753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F2C32E-317B-41C7-A2E1-54E2C43E4481}"/>
              </a:ext>
            </a:extLst>
          </p:cNvPr>
          <p:cNvSpPr/>
          <p:nvPr/>
        </p:nvSpPr>
        <p:spPr>
          <a:xfrm>
            <a:off x="2345425" y="1052944"/>
            <a:ext cx="7534656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무릎 </a:t>
            </a:r>
            <a:r>
              <a:rPr lang="en-US" altLang="ko-KR" sz="1600" dirty="0"/>
              <a:t>Exoskeleton</a:t>
            </a:r>
            <a:r>
              <a:rPr lang="ko-KR" altLang="en-US" sz="1600" dirty="0"/>
              <a:t>의</a:t>
            </a:r>
            <a:r>
              <a:rPr lang="en-US" altLang="ko-KR" sz="1600" dirty="0"/>
              <a:t> End-effector</a:t>
            </a:r>
            <a:r>
              <a:rPr lang="ko-KR" altLang="en-US" sz="1600" dirty="0"/>
              <a:t>의 거동 </a:t>
            </a:r>
            <a:r>
              <a:rPr lang="en-US" altLang="ko-KR" sz="1600" dirty="0"/>
              <a:t>= Gait Trajectory</a:t>
            </a:r>
            <a:endParaRPr lang="ko-KR" altLang="en-US" sz="16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5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8104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Trial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실패원인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분석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</a:rPr>
              <a:t>및 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Target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추가수정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25CFE-3D08-418B-8F1F-BEB89EB02AFE}"/>
              </a:ext>
            </a:extLst>
          </p:cNvPr>
          <p:cNvSpPr txBox="1"/>
          <p:nvPr/>
        </p:nvSpPr>
        <p:spPr>
          <a:xfrm>
            <a:off x="705440" y="6453966"/>
            <a:ext cx="461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 무릎 외골격 조인트의 최적설계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EA6C3-BAC7-4998-9630-5F62952E23D8}"/>
              </a:ext>
            </a:extLst>
          </p:cNvPr>
          <p:cNvSpPr txBox="1"/>
          <p:nvPr/>
        </p:nvSpPr>
        <p:spPr>
          <a:xfrm>
            <a:off x="6871042" y="6453966"/>
            <a:ext cx="1526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학부연구생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조훈호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975E9307-6D88-496A-B28B-DADF7AC5C5AC}"/>
              </a:ext>
            </a:extLst>
          </p:cNvPr>
          <p:cNvSpPr/>
          <p:nvPr/>
        </p:nvSpPr>
        <p:spPr>
          <a:xfrm rot="16200000">
            <a:off x="5963412" y="4768493"/>
            <a:ext cx="265175" cy="4167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C7AD67-5726-4913-86E9-258B5CB27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16"/>
          <a:stretch/>
        </p:blipFill>
        <p:spPr>
          <a:xfrm>
            <a:off x="1895917" y="3914261"/>
            <a:ext cx="2742816" cy="21320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96ED208-9BEC-4A30-BD69-086CBE106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16"/>
          <a:stretch/>
        </p:blipFill>
        <p:spPr>
          <a:xfrm>
            <a:off x="7553267" y="3910849"/>
            <a:ext cx="2742816" cy="21320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32D1E1-261D-4BF1-838E-C86CB8514875}"/>
              </a:ext>
            </a:extLst>
          </p:cNvPr>
          <p:cNvSpPr txBox="1"/>
          <p:nvPr/>
        </p:nvSpPr>
        <p:spPr>
          <a:xfrm>
            <a:off x="2370598" y="3559390"/>
            <a:ext cx="196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Gait Trajectory 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전체</a:t>
            </a:r>
            <a:endParaRPr lang="en-US" altLang="ko-KR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51AD95-E129-4D29-899B-F9A06226192D}"/>
              </a:ext>
            </a:extLst>
          </p:cNvPr>
          <p:cNvSpPr txBox="1"/>
          <p:nvPr/>
        </p:nvSpPr>
        <p:spPr>
          <a:xfrm>
            <a:off x="7939798" y="3559390"/>
            <a:ext cx="196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Gait Trajectory 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일부</a:t>
            </a:r>
            <a:endParaRPr lang="en-US" altLang="ko-KR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7" name="내용 개체 틀 9">
            <a:extLst>
              <a:ext uri="{FF2B5EF4-FFF2-40B4-BE49-F238E27FC236}">
                <a16:creationId xmlns:a16="http://schemas.microsoft.com/office/drawing/2014/main" id="{1136CD7B-30E8-403F-A695-7359999C1F2C}"/>
              </a:ext>
            </a:extLst>
          </p:cNvPr>
          <p:cNvSpPr txBox="1">
            <a:spLocks/>
          </p:cNvSpPr>
          <p:nvPr/>
        </p:nvSpPr>
        <p:spPr>
          <a:xfrm>
            <a:off x="1085088" y="1898777"/>
            <a:ext cx="10021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solidFill>
                  <a:srgbClr val="FF0000"/>
                </a:solidFill>
              </a:rPr>
              <a:t>Step</a:t>
            </a:r>
            <a:r>
              <a:rPr lang="ko-KR" altLang="en-US" sz="1800" b="1" dirty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너무 많다</a:t>
            </a:r>
            <a:endParaRPr lang="en-US" altLang="ko-KR" sz="1800" b="1" dirty="0"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500" dirty="0"/>
              <a:t>설계변수가 적음 </a:t>
            </a:r>
            <a:r>
              <a:rPr lang="en-US" altLang="ko-KR" sz="1500" dirty="0"/>
              <a:t>-&gt; Error</a:t>
            </a:r>
            <a:r>
              <a:rPr lang="ko-KR" altLang="en-US" sz="1500" dirty="0"/>
              <a:t>의 </a:t>
            </a:r>
            <a:r>
              <a:rPr lang="en-US" altLang="ko-KR" sz="1500" dirty="0"/>
              <a:t>Error Bound </a:t>
            </a:r>
            <a:r>
              <a:rPr lang="ko-KR" altLang="en-US" sz="1500" dirty="0"/>
              <a:t>값 아래로의 수렴이 어려움</a:t>
            </a:r>
            <a:endParaRPr lang="en-US" altLang="ko-KR" sz="15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500" dirty="0"/>
              <a:t>설계변수가 많음 </a:t>
            </a:r>
            <a:r>
              <a:rPr lang="en-US" altLang="ko-KR" sz="1500" dirty="0"/>
              <a:t>-&gt; Efficiency</a:t>
            </a:r>
            <a:r>
              <a:rPr lang="ko-KR" altLang="en-US" sz="1500" dirty="0"/>
              <a:t>가 증가하기 어려움</a:t>
            </a:r>
            <a:endParaRPr lang="en-US" altLang="ko-KR" sz="2000" dirty="0"/>
          </a:p>
        </p:txBody>
      </p:sp>
      <p:sp>
        <p:nvSpPr>
          <p:cNvPr id="18" name="내용 개체 틀 9">
            <a:extLst>
              <a:ext uri="{FF2B5EF4-FFF2-40B4-BE49-F238E27FC236}">
                <a16:creationId xmlns:a16="http://schemas.microsoft.com/office/drawing/2014/main" id="{330D242D-29F4-4E74-957D-655BDBD8EFE7}"/>
              </a:ext>
            </a:extLst>
          </p:cNvPr>
          <p:cNvSpPr txBox="1">
            <a:spLocks/>
          </p:cNvSpPr>
          <p:nvPr/>
        </p:nvSpPr>
        <p:spPr>
          <a:xfrm>
            <a:off x="1087342" y="2863257"/>
            <a:ext cx="10021824" cy="378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prstClr val="black"/>
                </a:solidFill>
              </a:rPr>
              <a:t>Solution 2: </a:t>
            </a:r>
            <a:r>
              <a:rPr lang="en-US" altLang="ko-KR" sz="1800" b="1" dirty="0">
                <a:solidFill>
                  <a:prstClr val="black"/>
                </a:solidFill>
              </a:rPr>
              <a:t>Gait Trajectory</a:t>
            </a:r>
            <a:r>
              <a:rPr lang="ko-KR" altLang="en-US" sz="1800" b="1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</a:t>
            </a:r>
            <a:r>
              <a:rPr lang="ko-KR" altLang="en-US" sz="1800" b="1" dirty="0">
                <a:solidFill>
                  <a:prstClr val="black"/>
                </a:solidFill>
              </a:rPr>
              <a:t> </a:t>
            </a:r>
            <a:r>
              <a:rPr lang="ko-KR" altLang="en-US" sz="1800" b="1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일부만을</a:t>
            </a:r>
            <a:r>
              <a:rPr lang="ko-KR" altLang="en-US" sz="1800" b="1" dirty="0">
                <a:solidFill>
                  <a:prstClr val="black"/>
                </a:solidFill>
              </a:rPr>
              <a:t> </a:t>
            </a:r>
            <a:r>
              <a:rPr lang="ko-KR" altLang="en-US" sz="1800" b="1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사용하여</a:t>
            </a:r>
            <a:r>
              <a:rPr lang="en-US" altLang="ko-KR" sz="1800" b="1" dirty="0">
                <a:solidFill>
                  <a:prstClr val="black"/>
                </a:solidFill>
              </a:rPr>
              <a:t>, Step</a:t>
            </a:r>
            <a:r>
              <a:rPr lang="ko-KR" altLang="en-US" sz="1800" b="1" dirty="0">
                <a:solidFill>
                  <a:prstClr val="black"/>
                </a:solidFill>
              </a:rPr>
              <a:t>의 </a:t>
            </a:r>
            <a:r>
              <a:rPr lang="ko-KR" altLang="en-US" sz="1800" b="1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수를 줄이자</a:t>
            </a:r>
            <a:r>
              <a:rPr lang="en-US" altLang="ko-KR" sz="1800" b="1" dirty="0">
                <a:solidFill>
                  <a:prstClr val="black"/>
                </a:solidFill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1493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6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6382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</a:rPr>
              <a:t>도출 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Model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</a:rPr>
              <a:t>의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 Topology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</a:rPr>
              <a:t>분석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22DA08-3479-4C21-AEEE-1F58363EDB6F}"/>
              </a:ext>
            </a:extLst>
          </p:cNvPr>
          <p:cNvSpPr txBox="1"/>
          <p:nvPr/>
        </p:nvSpPr>
        <p:spPr>
          <a:xfrm>
            <a:off x="872602" y="1576939"/>
            <a:ext cx="444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/>
              <a:t>Trial 3-8:</a:t>
            </a:r>
            <a:r>
              <a:rPr lang="en-US" altLang="ko-KR" sz="2000" dirty="0"/>
              <a:t> 3by3 SBM, Only R</a:t>
            </a:r>
          </a:p>
          <a:p>
            <a:pPr algn="just"/>
            <a:r>
              <a:rPr lang="en-US" altLang="ko-KR" sz="2000" dirty="0"/>
              <a:t>	-&gt; 4RRRR Mechanism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3E6E2C-94F8-4754-8F3F-3784FA1CB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374000"/>
            <a:ext cx="6095997" cy="30479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545787-8DAF-41F2-8290-E15CFCB88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21" y="2374000"/>
            <a:ext cx="6095998" cy="3047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B6A3A8-4A51-4DE2-9B4E-356626870CDA}"/>
              </a:ext>
            </a:extLst>
          </p:cNvPr>
          <p:cNvSpPr txBox="1"/>
          <p:nvPr/>
        </p:nvSpPr>
        <p:spPr>
          <a:xfrm>
            <a:off x="705440" y="6453966"/>
            <a:ext cx="461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 무릎 외골격 조인트의 최적설계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B27F00-E43E-405E-A87F-4050258E7DC1}"/>
              </a:ext>
            </a:extLst>
          </p:cNvPr>
          <p:cNvSpPr txBox="1"/>
          <p:nvPr/>
        </p:nvSpPr>
        <p:spPr>
          <a:xfrm>
            <a:off x="6871042" y="6453966"/>
            <a:ext cx="1526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학부연구생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조훈호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9FA826-B59B-4535-AE5A-7D10A4AE77F4}"/>
              </a:ext>
            </a:extLst>
          </p:cNvPr>
          <p:cNvSpPr txBox="1"/>
          <p:nvPr/>
        </p:nvSpPr>
        <p:spPr>
          <a:xfrm>
            <a:off x="6499119" y="1576939"/>
            <a:ext cx="444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/>
              <a:t>Trial 3-11:</a:t>
            </a:r>
            <a:r>
              <a:rPr lang="en-US" altLang="ko-KR" sz="2000" dirty="0"/>
              <a:t> 2by3 SBM, R+P</a:t>
            </a:r>
          </a:p>
          <a:p>
            <a:pPr algn="just"/>
            <a:r>
              <a:rPr lang="en-US" altLang="ko-KR" sz="2000" dirty="0"/>
              <a:t>	-&gt; 4RRRR Mechanism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1AF5BF-175C-4B00-AD7F-1D224B967DB8}"/>
              </a:ext>
            </a:extLst>
          </p:cNvPr>
          <p:cNvSpPr/>
          <p:nvPr/>
        </p:nvSpPr>
        <p:spPr>
          <a:xfrm>
            <a:off x="3742630" y="5699648"/>
            <a:ext cx="4706738" cy="476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kern="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Target Path</a:t>
            </a:r>
            <a:r>
              <a:rPr lang="ko-KR" altLang="en-US" kern="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en-US" altLang="ko-KR" kern="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4RRRR Mechanism</a:t>
            </a:r>
            <a:r>
              <a:rPr lang="ko-KR" altLang="en-US" kern="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가 최적</a:t>
            </a:r>
            <a:r>
              <a:rPr lang="en-US" altLang="ko-KR" kern="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en-US" altLang="ko-KR" sz="2800" kern="100" spc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7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BCC18D-15D6-4765-8145-181B9EDE033A}"/>
              </a:ext>
            </a:extLst>
          </p:cNvPr>
          <p:cNvSpPr/>
          <p:nvPr/>
        </p:nvSpPr>
        <p:spPr>
          <a:xfrm>
            <a:off x="378460" y="1240974"/>
            <a:ext cx="11518167" cy="5175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4060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chemeClr val="accent4">
                    <a:lumMod val="75000"/>
                  </a:schemeClr>
                </a:solidFill>
              </a:rPr>
              <a:t>느낀점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</a:rPr>
              <a:t>with work schedule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77DA600-3B34-4576-91A6-8CEC2B790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256547"/>
              </p:ext>
            </p:extLst>
          </p:nvPr>
        </p:nvGraphicFramePr>
        <p:xfrm>
          <a:off x="4267156" y="1687825"/>
          <a:ext cx="7546384" cy="4552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3298">
                  <a:extLst>
                    <a:ext uri="{9D8B030D-6E8A-4147-A177-3AD203B41FA5}">
                      <a16:colId xmlns:a16="http://schemas.microsoft.com/office/drawing/2014/main" val="1537389764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1559733401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3118819899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3684544467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1315085110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552931507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1513866869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4247150976"/>
                    </a:ext>
                  </a:extLst>
                </a:gridCol>
              </a:tblGrid>
              <a:tr h="455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58455"/>
                  </a:ext>
                </a:extLst>
              </a:tr>
              <a:tr h="45529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118998"/>
                  </a:ext>
                </a:extLst>
              </a:tr>
              <a:tr h="45529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639386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97116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12452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168567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390866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52915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522948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0285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153D589-9E5F-4D01-B14E-E8F6DE661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207331"/>
              </p:ext>
            </p:extLst>
          </p:nvPr>
        </p:nvGraphicFramePr>
        <p:xfrm>
          <a:off x="578216" y="1687829"/>
          <a:ext cx="3688940" cy="45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940">
                  <a:extLst>
                    <a:ext uri="{9D8B030D-6E8A-4147-A177-3AD203B41FA5}">
                      <a16:colId xmlns:a16="http://schemas.microsoft.com/office/drawing/2014/main" val="2397298473"/>
                    </a:ext>
                  </a:extLst>
                </a:gridCol>
              </a:tblGrid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4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76319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Exoskeleton </a:t>
                      </a:r>
                      <a:r>
                        <a:rPr lang="ko-KR" altLang="en-US" dirty="0"/>
                        <a:t>문제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90755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Wearable Robot Study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49581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기구학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Study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75249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기구학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Analysis </a:t>
                      </a:r>
                      <a:r>
                        <a:rPr lang="ko-KR" altLang="en-US" dirty="0"/>
                        <a:t>코드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13658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SBM </a:t>
                      </a:r>
                      <a:r>
                        <a:rPr lang="ko-KR" altLang="en-US" dirty="0"/>
                        <a:t>코드 분석 및 예제 합성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34655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생체역학 </a:t>
                      </a:r>
                      <a:r>
                        <a:rPr lang="en-US" altLang="ko-KR" dirty="0"/>
                        <a:t>Study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801906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설계 문제 정의 및 합성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6525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Exoskeleton Prototype </a:t>
                      </a:r>
                      <a:r>
                        <a:rPr lang="ko-KR" altLang="en-US" dirty="0"/>
                        <a:t>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201412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검증 및 연구 마무리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3678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956D3BA-59F5-42FA-BC32-74B58E797C4E}"/>
              </a:ext>
            </a:extLst>
          </p:cNvPr>
          <p:cNvSpPr txBox="1"/>
          <p:nvPr/>
        </p:nvSpPr>
        <p:spPr>
          <a:xfrm>
            <a:off x="9229724" y="1276671"/>
            <a:ext cx="135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'21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AB1CB-F98B-45D4-AACC-C856F6C74EB8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7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3F0D2-9EDA-4B3E-80F6-2219A7EA9A0D}"/>
              </a:ext>
            </a:extLst>
          </p:cNvPr>
          <p:cNvSpPr txBox="1"/>
          <p:nvPr/>
        </p:nvSpPr>
        <p:spPr>
          <a:xfrm>
            <a:off x="5459907" y="1276671"/>
            <a:ext cx="135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'20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학기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FDFF5-A5C5-4D79-B6C3-308D4DC015C7}"/>
              </a:ext>
            </a:extLst>
          </p:cNvPr>
          <p:cNvSpPr txBox="1"/>
          <p:nvPr/>
        </p:nvSpPr>
        <p:spPr>
          <a:xfrm>
            <a:off x="705440" y="6453966"/>
            <a:ext cx="461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 무릎 외골격 조인트의 최적설계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CF870A-5A21-4964-A66A-B006EB830A74}"/>
              </a:ext>
            </a:extLst>
          </p:cNvPr>
          <p:cNvSpPr txBox="1"/>
          <p:nvPr/>
        </p:nvSpPr>
        <p:spPr>
          <a:xfrm>
            <a:off x="6871042" y="6453966"/>
            <a:ext cx="1526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학부연구생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조훈호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26BED6D-5AF0-4374-9024-6DDB1077A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941212"/>
              </p:ext>
            </p:extLst>
          </p:nvPr>
        </p:nvGraphicFramePr>
        <p:xfrm>
          <a:off x="7095281" y="2592729"/>
          <a:ext cx="4706685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1337">
                  <a:extLst>
                    <a:ext uri="{9D8B030D-6E8A-4147-A177-3AD203B41FA5}">
                      <a16:colId xmlns:a16="http://schemas.microsoft.com/office/drawing/2014/main" val="869427842"/>
                    </a:ext>
                  </a:extLst>
                </a:gridCol>
                <a:gridCol w="941337">
                  <a:extLst>
                    <a:ext uri="{9D8B030D-6E8A-4147-A177-3AD203B41FA5}">
                      <a16:colId xmlns:a16="http://schemas.microsoft.com/office/drawing/2014/main" val="1699264458"/>
                    </a:ext>
                  </a:extLst>
                </a:gridCol>
                <a:gridCol w="941337">
                  <a:extLst>
                    <a:ext uri="{9D8B030D-6E8A-4147-A177-3AD203B41FA5}">
                      <a16:colId xmlns:a16="http://schemas.microsoft.com/office/drawing/2014/main" val="3870785204"/>
                    </a:ext>
                  </a:extLst>
                </a:gridCol>
                <a:gridCol w="941337">
                  <a:extLst>
                    <a:ext uri="{9D8B030D-6E8A-4147-A177-3AD203B41FA5}">
                      <a16:colId xmlns:a16="http://schemas.microsoft.com/office/drawing/2014/main" val="2825707281"/>
                    </a:ext>
                  </a:extLst>
                </a:gridCol>
                <a:gridCol w="941337">
                  <a:extLst>
                    <a:ext uri="{9D8B030D-6E8A-4147-A177-3AD203B41FA5}">
                      <a16:colId xmlns:a16="http://schemas.microsoft.com/office/drawing/2014/main" val="2133046267"/>
                    </a:ext>
                  </a:extLst>
                </a:gridCol>
              </a:tblGrid>
              <a:tr h="137160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61068"/>
                  </a:ext>
                </a:extLst>
              </a:tr>
              <a:tr h="457200">
                <a:tc grid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01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rgbClr val="501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01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01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01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555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rgbClr val="6E2E9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6E2E9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54147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01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01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01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935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44005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729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92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79D038-0D20-4E4C-9512-E80D62B31392}"/>
              </a:ext>
            </a:extLst>
          </p:cNvPr>
          <p:cNvSpPr/>
          <p:nvPr/>
        </p:nvSpPr>
        <p:spPr>
          <a:xfrm>
            <a:off x="487050" y="459556"/>
            <a:ext cx="11217897" cy="5938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1B78E-D4DE-46BD-90F5-09BF3EC5BF15}"/>
              </a:ext>
            </a:extLst>
          </p:cNvPr>
          <p:cNvSpPr txBox="1"/>
          <p:nvPr/>
        </p:nvSpPr>
        <p:spPr>
          <a:xfrm>
            <a:off x="3768279" y="2921168"/>
            <a:ext cx="4655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</a:rPr>
              <a:t>감사합니다 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5F8112C1-514E-4093-913A-C021DE95F80B}"/>
              </a:ext>
            </a:extLst>
          </p:cNvPr>
          <p:cNvSpPr/>
          <p:nvPr/>
        </p:nvSpPr>
        <p:spPr>
          <a:xfrm>
            <a:off x="0" y="0"/>
            <a:ext cx="2809188" cy="2809188"/>
          </a:xfrm>
          <a:prstGeom prst="diagStripe">
            <a:avLst>
              <a:gd name="adj" fmla="val 71141"/>
            </a:avLst>
          </a:prstGeom>
          <a:solidFill>
            <a:srgbClr val="C6A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4AC7A1D0-7CC6-4878-89EE-3F659223762C}"/>
              </a:ext>
            </a:extLst>
          </p:cNvPr>
          <p:cNvSpPr/>
          <p:nvPr/>
        </p:nvSpPr>
        <p:spPr>
          <a:xfrm rot="10800000">
            <a:off x="9382812" y="4048811"/>
            <a:ext cx="2809188" cy="2809188"/>
          </a:xfrm>
          <a:prstGeom prst="diagStripe">
            <a:avLst>
              <a:gd name="adj" fmla="val 71141"/>
            </a:avLst>
          </a:prstGeom>
          <a:solidFill>
            <a:srgbClr val="C6A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4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368453"/>
            <a:ext cx="4774009" cy="4961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6051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Process in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기계시스템설계 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2A0C263-8282-4971-9E86-AAC6627A1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025792"/>
              </p:ext>
            </p:extLst>
          </p:nvPr>
        </p:nvGraphicFramePr>
        <p:xfrm>
          <a:off x="5320960" y="1368454"/>
          <a:ext cx="6621658" cy="459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05068183-2E95-4778-A04D-B3D1A82590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9" t="2126" r="39515"/>
          <a:stretch/>
        </p:blipFill>
        <p:spPr>
          <a:xfrm>
            <a:off x="351461" y="1881157"/>
            <a:ext cx="1788048" cy="38385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EF0D3F0-FA64-49BD-BE5D-E52D694A0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1020" y="1880399"/>
            <a:ext cx="2692696" cy="38621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8A4E3B-514A-4DE1-AC04-6E29565E3FE9}"/>
              </a:ext>
            </a:extLst>
          </p:cNvPr>
          <p:cNvSpPr txBox="1"/>
          <p:nvPr/>
        </p:nvSpPr>
        <p:spPr>
          <a:xfrm>
            <a:off x="378460" y="5718385"/>
            <a:ext cx="3675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사진 출처</a:t>
            </a:r>
            <a:r>
              <a:rPr lang="en-US" altLang="ko-KR" sz="1050" dirty="0"/>
              <a:t>: Industry Europe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7BD3CC-6623-4049-9DCD-E4D45F8A4A51}"/>
              </a:ext>
            </a:extLst>
          </p:cNvPr>
          <p:cNvSpPr txBox="1"/>
          <p:nvPr/>
        </p:nvSpPr>
        <p:spPr>
          <a:xfrm>
            <a:off x="705440" y="6453966"/>
            <a:ext cx="461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 무릎 외골격 조인트의 최적설계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20FF9A-7682-44FE-976E-F2F08044FEF5}"/>
              </a:ext>
            </a:extLst>
          </p:cNvPr>
          <p:cNvSpPr txBox="1"/>
          <p:nvPr/>
        </p:nvSpPr>
        <p:spPr>
          <a:xfrm>
            <a:off x="6871042" y="6453966"/>
            <a:ext cx="1526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학부연구생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조훈호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14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368453"/>
            <a:ext cx="4774009" cy="4961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6051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Process in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기계시스템설계 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2A0C263-8282-4971-9E86-AAC6627A1C1F}"/>
              </a:ext>
            </a:extLst>
          </p:cNvPr>
          <p:cNvGraphicFramePr/>
          <p:nvPr>
            <p:extLst/>
          </p:nvPr>
        </p:nvGraphicFramePr>
        <p:xfrm>
          <a:off x="5320960" y="1368454"/>
          <a:ext cx="6621658" cy="459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C7BD3CC-6623-4049-9DCD-E4D45F8A4A51}"/>
              </a:ext>
            </a:extLst>
          </p:cNvPr>
          <p:cNvSpPr txBox="1"/>
          <p:nvPr/>
        </p:nvSpPr>
        <p:spPr>
          <a:xfrm>
            <a:off x="705440" y="6453966"/>
            <a:ext cx="461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 무릎 외골격 조인트의 최적설계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20FF9A-7682-44FE-976E-F2F08044FEF5}"/>
              </a:ext>
            </a:extLst>
          </p:cNvPr>
          <p:cNvSpPr txBox="1"/>
          <p:nvPr/>
        </p:nvSpPr>
        <p:spPr>
          <a:xfrm>
            <a:off x="6871042" y="6453966"/>
            <a:ext cx="1526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학부연구생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조훈호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71B626-947D-4D0E-B83D-D1B3A85B615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9" y="1856250"/>
            <a:ext cx="3995574" cy="167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1C1494-E794-4268-86C6-614F9622568B}"/>
              </a:ext>
            </a:extLst>
          </p:cNvPr>
          <p:cNvSpPr txBox="1"/>
          <p:nvPr/>
        </p:nvSpPr>
        <p:spPr>
          <a:xfrm>
            <a:off x="1276558" y="1494889"/>
            <a:ext cx="2595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Gait Trajectory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10FE89-803D-4F0E-9BC3-D1D2B82AF4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1" y="4387860"/>
            <a:ext cx="2158012" cy="16185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D38B73-8DC7-4832-BD1D-FCCCB5DD998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52" y="4387860"/>
            <a:ext cx="2158012" cy="1618509"/>
          </a:xfrm>
          <a:prstGeom prst="rect">
            <a:avLst/>
          </a:prstGeom>
        </p:spPr>
      </p:pic>
      <p:sp>
        <p:nvSpPr>
          <p:cNvPr id="20" name="TextBox 30">
            <a:extLst>
              <a:ext uri="{FF2B5EF4-FFF2-40B4-BE49-F238E27FC236}">
                <a16:creationId xmlns:a16="http://schemas.microsoft.com/office/drawing/2014/main" id="{9861529E-23D7-4C76-BE53-82A1C7B4CED2}"/>
              </a:ext>
            </a:extLst>
          </p:cNvPr>
          <p:cNvSpPr txBox="1"/>
          <p:nvPr/>
        </p:nvSpPr>
        <p:spPr>
          <a:xfrm>
            <a:off x="419190" y="3741045"/>
            <a:ext cx="22171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400" dirty="0"/>
              <a:t>4-bar RRRR linkage</a:t>
            </a:r>
          </a:p>
          <a:p>
            <a:pPr algn="just"/>
            <a:r>
              <a:rPr lang="en-US" altLang="ko-KR" sz="1000" dirty="0">
                <a:solidFill>
                  <a:schemeClr val="accent4">
                    <a:lumMod val="75000"/>
                  </a:schemeClr>
                </a:solidFill>
              </a:rPr>
              <a:t>(Node</a:t>
            </a:r>
            <a:r>
              <a:rPr lang="ko-KR" altLang="en-US" sz="1000" dirty="0">
                <a:solidFill>
                  <a:schemeClr val="accent4">
                    <a:lumMod val="75000"/>
                  </a:schemeClr>
                </a:solidFill>
              </a:rPr>
              <a:t>가 존재하는 </a:t>
            </a:r>
            <a:r>
              <a:rPr lang="en-US" altLang="ko-KR" sz="1000" dirty="0">
                <a:solidFill>
                  <a:schemeClr val="accent4">
                    <a:lumMod val="75000"/>
                  </a:schemeClr>
                </a:solidFill>
              </a:rPr>
              <a:t>Closed Loop Path)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0A9F69F6-8196-4319-9421-845D5D9D610C}"/>
              </a:ext>
            </a:extLst>
          </p:cNvPr>
          <p:cNvSpPr txBox="1"/>
          <p:nvPr/>
        </p:nvSpPr>
        <p:spPr>
          <a:xfrm>
            <a:off x="2693252" y="3744892"/>
            <a:ext cx="175850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400" dirty="0"/>
              <a:t>4-bar RRRP linkage</a:t>
            </a:r>
            <a:endParaRPr lang="en-US" altLang="ko-KR" sz="1000" dirty="0"/>
          </a:p>
          <a:p>
            <a:pPr algn="just"/>
            <a:r>
              <a:rPr lang="en-US" altLang="ko-KR" sz="1000" dirty="0">
                <a:solidFill>
                  <a:schemeClr val="accent4">
                    <a:lumMod val="75000"/>
                  </a:schemeClr>
                </a:solidFill>
              </a:rPr>
              <a:t>(P Joint</a:t>
            </a:r>
            <a:r>
              <a:rPr lang="ko-KR" altLang="en-US" sz="1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accent4">
                    <a:lumMod val="75000"/>
                  </a:schemeClr>
                </a:solidFill>
              </a:rPr>
              <a:t>Code </a:t>
            </a:r>
            <a:r>
              <a:rPr lang="ko-KR" altLang="en-US" sz="1000" dirty="0">
                <a:solidFill>
                  <a:schemeClr val="accent4">
                    <a:lumMod val="75000"/>
                  </a:schemeClr>
                </a:solidFill>
              </a:rPr>
              <a:t>구현</a:t>
            </a:r>
            <a:r>
              <a:rPr lang="en-US" altLang="ko-KR" sz="10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2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368453"/>
            <a:ext cx="4774009" cy="4961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6051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Process in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기계시스템설계 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2A0C263-8282-4971-9E86-AAC6627A1C1F}"/>
              </a:ext>
            </a:extLst>
          </p:cNvPr>
          <p:cNvGraphicFramePr/>
          <p:nvPr>
            <p:extLst/>
          </p:nvPr>
        </p:nvGraphicFramePr>
        <p:xfrm>
          <a:off x="5320960" y="1368454"/>
          <a:ext cx="6621658" cy="459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C7BD3CC-6623-4049-9DCD-E4D45F8A4A51}"/>
              </a:ext>
            </a:extLst>
          </p:cNvPr>
          <p:cNvSpPr txBox="1"/>
          <p:nvPr/>
        </p:nvSpPr>
        <p:spPr>
          <a:xfrm>
            <a:off x="705440" y="6453966"/>
            <a:ext cx="461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 무릎 외골격 조인트의 최적설계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20FF9A-7682-44FE-976E-F2F08044FEF5}"/>
              </a:ext>
            </a:extLst>
          </p:cNvPr>
          <p:cNvSpPr txBox="1"/>
          <p:nvPr/>
        </p:nvSpPr>
        <p:spPr>
          <a:xfrm>
            <a:off x="6871042" y="6453966"/>
            <a:ext cx="1526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학부연구생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조훈호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3DB30D-5323-41D7-90BF-31E3BFFAA5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2" y="4276085"/>
            <a:ext cx="3523988" cy="17619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182B2E-B31C-4CF0-8BD1-4CDA9122FC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2" y="1978641"/>
            <a:ext cx="3523988" cy="17619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F7258F-8241-48CA-A6B0-B29E3CF6F5D6}"/>
              </a:ext>
            </a:extLst>
          </p:cNvPr>
          <p:cNvSpPr txBox="1"/>
          <p:nvPr/>
        </p:nvSpPr>
        <p:spPr>
          <a:xfrm>
            <a:off x="574218" y="1563070"/>
            <a:ext cx="4124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RRRR Linkage</a:t>
            </a:r>
            <a:r>
              <a:rPr lang="ko-KR" altLang="en-US" sz="1200" dirty="0"/>
              <a:t>의 </a:t>
            </a:r>
            <a:r>
              <a:rPr lang="en-US" altLang="ko-KR" sz="1200" dirty="0"/>
              <a:t>Closed loop path</a:t>
            </a:r>
            <a:r>
              <a:rPr lang="ko-KR" altLang="en-US" sz="1200" dirty="0"/>
              <a:t>에 대한 형상 최적설계</a:t>
            </a:r>
            <a:endParaRPr lang="en-US" altLang="ko-KR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929DF-AB9D-4F94-B325-4C8C7D89B1F2}"/>
              </a:ext>
            </a:extLst>
          </p:cNvPr>
          <p:cNvSpPr txBox="1"/>
          <p:nvPr/>
        </p:nvSpPr>
        <p:spPr>
          <a:xfrm>
            <a:off x="622801" y="3868202"/>
            <a:ext cx="4027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RRRP Linkage</a:t>
            </a:r>
            <a:r>
              <a:rPr lang="ko-KR" altLang="en-US" sz="1200" dirty="0"/>
              <a:t>의 </a:t>
            </a:r>
            <a:r>
              <a:rPr lang="en-US" altLang="ko-KR" sz="1200" dirty="0"/>
              <a:t>Open loop path</a:t>
            </a:r>
            <a:r>
              <a:rPr lang="ko-KR" altLang="en-US" sz="1200" dirty="0"/>
              <a:t>에 대한 형상 최적설계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3397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6045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Process in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기계시스템설계 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2A0C263-8282-4971-9E86-AAC6627A1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221165"/>
              </p:ext>
            </p:extLst>
          </p:nvPr>
        </p:nvGraphicFramePr>
        <p:xfrm>
          <a:off x="872601" y="1356073"/>
          <a:ext cx="10342245" cy="459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C7BD3CC-6623-4049-9DCD-E4D45F8A4A51}"/>
              </a:ext>
            </a:extLst>
          </p:cNvPr>
          <p:cNvSpPr txBox="1"/>
          <p:nvPr/>
        </p:nvSpPr>
        <p:spPr>
          <a:xfrm>
            <a:off x="705440" y="6453966"/>
            <a:ext cx="461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 무릎 외골격 조인트의 최적설계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20FF9A-7682-44FE-976E-F2F08044FEF5}"/>
              </a:ext>
            </a:extLst>
          </p:cNvPr>
          <p:cNvSpPr txBox="1"/>
          <p:nvPr/>
        </p:nvSpPr>
        <p:spPr>
          <a:xfrm>
            <a:off x="6871042" y="6453966"/>
            <a:ext cx="1526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학부연구생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조훈호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07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Biomechanics of Knee Joint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5C3735-9E18-48DD-85BB-FF6025958C4E}"/>
              </a:ext>
            </a:extLst>
          </p:cNvPr>
          <p:cNvSpPr txBox="1"/>
          <p:nvPr/>
        </p:nvSpPr>
        <p:spPr>
          <a:xfrm>
            <a:off x="705440" y="6453966"/>
            <a:ext cx="461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 무릎 외골격 조인트의 최적설계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AFDFDD-C7D0-41E2-9A8D-880D9FA436D3}"/>
              </a:ext>
            </a:extLst>
          </p:cNvPr>
          <p:cNvSpPr txBox="1"/>
          <p:nvPr/>
        </p:nvSpPr>
        <p:spPr>
          <a:xfrm>
            <a:off x="6871042" y="6453966"/>
            <a:ext cx="1526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학부연구생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조훈호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CE689E-6C5B-4EBE-89C1-FA9F991BF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3" y="1731640"/>
            <a:ext cx="6733278" cy="41756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BAB92C-9EA4-4736-8B38-A19B1EE96C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5" r="31568"/>
          <a:stretch/>
        </p:blipFill>
        <p:spPr>
          <a:xfrm>
            <a:off x="8225979" y="648445"/>
            <a:ext cx="2630700" cy="57163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BF2F39-89B4-4898-A963-BA142A2A89F7}"/>
              </a:ext>
            </a:extLst>
          </p:cNvPr>
          <p:cNvSpPr/>
          <p:nvPr/>
        </p:nvSpPr>
        <p:spPr>
          <a:xfrm>
            <a:off x="8768662" y="1243584"/>
            <a:ext cx="292876" cy="5198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8AD8BF-38D8-4700-8757-06CA5181F1FE}"/>
              </a:ext>
            </a:extLst>
          </p:cNvPr>
          <p:cNvSpPr/>
          <p:nvPr/>
        </p:nvSpPr>
        <p:spPr>
          <a:xfrm>
            <a:off x="1207008" y="2835319"/>
            <a:ext cx="9352424" cy="163285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전체 </a:t>
            </a:r>
            <a:r>
              <a:rPr lang="en-US" altLang="ko-KR" sz="2000" dirty="0"/>
              <a:t>Gait Cycle:</a:t>
            </a:r>
            <a:r>
              <a:rPr lang="ko-KR" altLang="en-US" sz="2000" dirty="0"/>
              <a:t> </a:t>
            </a:r>
            <a:r>
              <a:rPr lang="en-US" altLang="ko-KR" sz="2000" dirty="0"/>
              <a:t>Knee Joint</a:t>
            </a:r>
            <a:r>
              <a:rPr lang="ko-KR" altLang="en-US" sz="2000" dirty="0"/>
              <a:t>의 거동과 같은 양상으로 거동</a:t>
            </a:r>
            <a:endParaRPr lang="en-US" altLang="ko-KR" sz="2000" dirty="0"/>
          </a:p>
          <a:p>
            <a:pPr algn="ctr"/>
            <a:r>
              <a:rPr lang="en-US" altLang="ko-KR" sz="2000" dirty="0"/>
              <a:t>+</a:t>
            </a:r>
          </a:p>
          <a:p>
            <a:pPr algn="ctr"/>
            <a:r>
              <a:rPr lang="ko-KR" altLang="en-US" sz="2000" dirty="0"/>
              <a:t>부하 반응기</a:t>
            </a:r>
            <a:r>
              <a:rPr lang="en-US" altLang="ko-KR" sz="2000" dirty="0"/>
              <a:t>(GC</a:t>
            </a:r>
            <a:r>
              <a:rPr lang="ko-KR" altLang="en-US" sz="2000" dirty="0"/>
              <a:t>의 </a:t>
            </a:r>
            <a:r>
              <a:rPr lang="en-US" altLang="ko-KR" sz="2000" dirty="0"/>
              <a:t>2~12%):</a:t>
            </a:r>
            <a:r>
              <a:rPr lang="ko-KR" altLang="en-US" sz="2000" dirty="0"/>
              <a:t> </a:t>
            </a:r>
            <a:r>
              <a:rPr lang="en-US" altLang="ko-KR" sz="2000" dirty="0"/>
              <a:t>Knee Joint</a:t>
            </a:r>
            <a:r>
              <a:rPr lang="ko-KR" altLang="en-US" sz="2000" dirty="0"/>
              <a:t>의 </a:t>
            </a:r>
            <a:r>
              <a:rPr lang="en-US" altLang="ko-KR" sz="2000" dirty="0"/>
              <a:t>Angular Velocity</a:t>
            </a:r>
            <a:r>
              <a:rPr lang="ko-KR" altLang="en-US" sz="2000" dirty="0"/>
              <a:t>보다 작은 속도로 거동</a:t>
            </a:r>
          </a:p>
        </p:txBody>
      </p:sp>
    </p:spTree>
    <p:extLst>
      <p:ext uri="{BB962C8B-B14F-4D97-AF65-F5344CB8AC3E}">
        <p14:creationId xmlns:p14="http://schemas.microsoft.com/office/powerpoint/2010/main" val="94998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4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6982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Target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구체화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&amp; SBM Code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</a:rPr>
              <a:t>확장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25CFE-3D08-418B-8F1F-BEB89EB02AFE}"/>
              </a:ext>
            </a:extLst>
          </p:cNvPr>
          <p:cNvSpPr txBox="1"/>
          <p:nvPr/>
        </p:nvSpPr>
        <p:spPr>
          <a:xfrm>
            <a:off x="705440" y="6453966"/>
            <a:ext cx="461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 무릎 외골격 조인트의 최적설계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EA6C3-BAC7-4998-9630-5F62952E23D8}"/>
              </a:ext>
            </a:extLst>
          </p:cNvPr>
          <p:cNvSpPr txBox="1"/>
          <p:nvPr/>
        </p:nvSpPr>
        <p:spPr>
          <a:xfrm>
            <a:off x="6871042" y="6453966"/>
            <a:ext cx="1526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학부연구생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조훈호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BC48AA-489D-4646-8A15-0FD0D38D171C}"/>
              </a:ext>
            </a:extLst>
          </p:cNvPr>
          <p:cNvSpPr/>
          <p:nvPr/>
        </p:nvSpPr>
        <p:spPr>
          <a:xfrm>
            <a:off x="2328672" y="1052945"/>
            <a:ext cx="7534656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 </a:t>
            </a:r>
            <a:r>
              <a:rPr lang="en-US" altLang="ko-KR" sz="1400" dirty="0"/>
              <a:t>Gait Cycle:</a:t>
            </a:r>
            <a:r>
              <a:rPr lang="ko-KR" altLang="en-US" sz="1400" dirty="0"/>
              <a:t> </a:t>
            </a:r>
            <a:r>
              <a:rPr lang="en-US" altLang="ko-KR" sz="1400" dirty="0"/>
              <a:t>Knee Joint</a:t>
            </a:r>
            <a:r>
              <a:rPr lang="ko-KR" altLang="en-US" sz="1400" dirty="0"/>
              <a:t>의 거동과 같은 양상으로 거동</a:t>
            </a:r>
            <a:endParaRPr lang="en-US" altLang="ko-KR" sz="1400" dirty="0"/>
          </a:p>
          <a:p>
            <a:pPr algn="ctr"/>
            <a:r>
              <a:rPr lang="en-US" altLang="ko-KR" sz="1400" dirty="0"/>
              <a:t>+</a:t>
            </a:r>
          </a:p>
          <a:p>
            <a:pPr algn="ctr"/>
            <a:r>
              <a:rPr lang="ko-KR" altLang="en-US" sz="1400" dirty="0"/>
              <a:t>부하 반응기</a:t>
            </a:r>
            <a:r>
              <a:rPr lang="en-US" altLang="ko-KR" sz="1400" dirty="0"/>
              <a:t>(GC</a:t>
            </a:r>
            <a:r>
              <a:rPr lang="ko-KR" altLang="en-US" sz="1400" dirty="0"/>
              <a:t>의 </a:t>
            </a:r>
            <a:r>
              <a:rPr lang="en-US" altLang="ko-KR" sz="1400" dirty="0"/>
              <a:t>2~12%):</a:t>
            </a:r>
            <a:r>
              <a:rPr lang="ko-KR" altLang="en-US" sz="1400" dirty="0"/>
              <a:t> </a:t>
            </a:r>
            <a:r>
              <a:rPr lang="en-US" altLang="ko-KR" sz="1400" dirty="0"/>
              <a:t>Knee Joint</a:t>
            </a:r>
            <a:r>
              <a:rPr lang="ko-KR" altLang="en-US" sz="1400" dirty="0"/>
              <a:t>의 </a:t>
            </a:r>
            <a:r>
              <a:rPr lang="en-US" altLang="ko-KR" sz="1400" dirty="0"/>
              <a:t>Angular Velocity</a:t>
            </a:r>
            <a:r>
              <a:rPr lang="ko-KR" altLang="en-US" sz="1400" dirty="0"/>
              <a:t>보다 작은 속도로 거동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544704-250B-4F3C-B0FC-6CC9EA0DF519}"/>
              </a:ext>
            </a:extLst>
          </p:cNvPr>
          <p:cNvSpPr/>
          <p:nvPr/>
        </p:nvSpPr>
        <p:spPr>
          <a:xfrm>
            <a:off x="3828292" y="950977"/>
            <a:ext cx="4568922" cy="426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F2C32E-317B-41C7-A2E1-54E2C43E4481}"/>
              </a:ext>
            </a:extLst>
          </p:cNvPr>
          <p:cNvSpPr/>
          <p:nvPr/>
        </p:nvSpPr>
        <p:spPr>
          <a:xfrm>
            <a:off x="2328672" y="1997825"/>
            <a:ext cx="7534656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무릎 </a:t>
            </a:r>
            <a:r>
              <a:rPr lang="en-US" altLang="ko-KR" sz="1600" dirty="0"/>
              <a:t>Exoskeleton</a:t>
            </a:r>
            <a:r>
              <a:rPr lang="ko-KR" altLang="en-US" sz="1600" dirty="0"/>
              <a:t>의</a:t>
            </a:r>
            <a:r>
              <a:rPr lang="en-US" altLang="ko-KR" sz="1600" dirty="0"/>
              <a:t> End-effector</a:t>
            </a:r>
            <a:r>
              <a:rPr lang="ko-KR" altLang="en-US" sz="1600" dirty="0"/>
              <a:t>의 거동 </a:t>
            </a:r>
            <a:r>
              <a:rPr lang="en-US" altLang="ko-KR" sz="1600" dirty="0"/>
              <a:t>= Gait Trajectory</a:t>
            </a:r>
            <a:endParaRPr lang="ko-KR" altLang="en-US" sz="1600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51105DF-17FD-4DD1-98DB-B6DF590DA530}"/>
              </a:ext>
            </a:extLst>
          </p:cNvPr>
          <p:cNvSpPr/>
          <p:nvPr/>
        </p:nvSpPr>
        <p:spPr>
          <a:xfrm>
            <a:off x="5963412" y="1467889"/>
            <a:ext cx="265175" cy="4167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0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8E057E-5664-408C-AFC5-1887204371AF}"/>
              </a:ext>
            </a:extLst>
          </p:cNvPr>
          <p:cNvSpPr/>
          <p:nvPr/>
        </p:nvSpPr>
        <p:spPr>
          <a:xfrm>
            <a:off x="6534911" y="3584448"/>
            <a:ext cx="5245388" cy="2753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4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6982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Target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구체화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&amp; SBM Code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</a:rPr>
              <a:t>확장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25CFE-3D08-418B-8F1F-BEB89EB02AFE}"/>
              </a:ext>
            </a:extLst>
          </p:cNvPr>
          <p:cNvSpPr txBox="1"/>
          <p:nvPr/>
        </p:nvSpPr>
        <p:spPr>
          <a:xfrm>
            <a:off x="705440" y="6453966"/>
            <a:ext cx="461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 무릎 외골격 조인트의 최적설계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EA6C3-BAC7-4998-9630-5F62952E23D8}"/>
              </a:ext>
            </a:extLst>
          </p:cNvPr>
          <p:cNvSpPr txBox="1"/>
          <p:nvPr/>
        </p:nvSpPr>
        <p:spPr>
          <a:xfrm>
            <a:off x="6871042" y="6453966"/>
            <a:ext cx="1526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학부연구생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조훈호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BC48AA-489D-4646-8A15-0FD0D38D171C}"/>
              </a:ext>
            </a:extLst>
          </p:cNvPr>
          <p:cNvSpPr/>
          <p:nvPr/>
        </p:nvSpPr>
        <p:spPr>
          <a:xfrm>
            <a:off x="2328672" y="1052945"/>
            <a:ext cx="7534656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전체 </a:t>
            </a:r>
            <a:r>
              <a:rPr lang="en-US" altLang="ko-KR" sz="1400" dirty="0"/>
              <a:t>Gait Cycle:</a:t>
            </a:r>
            <a:r>
              <a:rPr lang="ko-KR" altLang="en-US" sz="1400" dirty="0"/>
              <a:t> </a:t>
            </a:r>
            <a:r>
              <a:rPr lang="en-US" altLang="ko-KR" sz="1400" dirty="0"/>
              <a:t>Knee Joint</a:t>
            </a:r>
            <a:r>
              <a:rPr lang="ko-KR" altLang="en-US" sz="1400" dirty="0"/>
              <a:t>의 거동과 같은 양상으로 거동</a:t>
            </a:r>
            <a:endParaRPr lang="en-US" altLang="ko-KR" sz="1400" dirty="0"/>
          </a:p>
          <a:p>
            <a:pPr algn="ctr"/>
            <a:r>
              <a:rPr lang="en-US" altLang="ko-KR" sz="1400" dirty="0"/>
              <a:t>+</a:t>
            </a:r>
          </a:p>
          <a:p>
            <a:pPr algn="ctr"/>
            <a:r>
              <a:rPr lang="ko-KR" altLang="en-US" sz="1400" dirty="0"/>
              <a:t>부하 반응기</a:t>
            </a:r>
            <a:r>
              <a:rPr lang="en-US" altLang="ko-KR" sz="1400" dirty="0"/>
              <a:t>(GC</a:t>
            </a:r>
            <a:r>
              <a:rPr lang="ko-KR" altLang="en-US" sz="1400" dirty="0"/>
              <a:t>의 </a:t>
            </a:r>
            <a:r>
              <a:rPr lang="en-US" altLang="ko-KR" sz="1400" dirty="0"/>
              <a:t>2~12%):</a:t>
            </a:r>
            <a:r>
              <a:rPr lang="ko-KR" altLang="en-US" sz="1400" dirty="0"/>
              <a:t> </a:t>
            </a:r>
            <a:r>
              <a:rPr lang="en-US" altLang="ko-KR" sz="1400" dirty="0"/>
              <a:t>Knee Joint</a:t>
            </a:r>
            <a:r>
              <a:rPr lang="ko-KR" altLang="en-US" sz="1400" dirty="0"/>
              <a:t>의 </a:t>
            </a:r>
            <a:r>
              <a:rPr lang="en-US" altLang="ko-KR" sz="1400" dirty="0"/>
              <a:t>Angular Velocity</a:t>
            </a:r>
            <a:r>
              <a:rPr lang="ko-KR" altLang="en-US" sz="1400" dirty="0"/>
              <a:t>보다 작은 속도로 거동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544704-250B-4F3C-B0FC-6CC9EA0DF519}"/>
              </a:ext>
            </a:extLst>
          </p:cNvPr>
          <p:cNvSpPr/>
          <p:nvPr/>
        </p:nvSpPr>
        <p:spPr>
          <a:xfrm>
            <a:off x="3828292" y="950977"/>
            <a:ext cx="4568922" cy="426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F2C32E-317B-41C7-A2E1-54E2C43E4481}"/>
              </a:ext>
            </a:extLst>
          </p:cNvPr>
          <p:cNvSpPr/>
          <p:nvPr/>
        </p:nvSpPr>
        <p:spPr>
          <a:xfrm>
            <a:off x="2328672" y="1997825"/>
            <a:ext cx="7534656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무릎 </a:t>
            </a:r>
            <a:r>
              <a:rPr lang="en-US" altLang="ko-KR" sz="1600" dirty="0"/>
              <a:t>Exoskeleton</a:t>
            </a:r>
            <a:r>
              <a:rPr lang="ko-KR" altLang="en-US" sz="1600" dirty="0"/>
              <a:t>의</a:t>
            </a:r>
            <a:r>
              <a:rPr lang="en-US" altLang="ko-KR" sz="1600" dirty="0"/>
              <a:t> End-effector</a:t>
            </a:r>
            <a:r>
              <a:rPr lang="ko-KR" altLang="en-US" sz="1600" dirty="0"/>
              <a:t>의 거동 </a:t>
            </a:r>
            <a:r>
              <a:rPr lang="en-US" altLang="ko-KR" sz="1600" dirty="0"/>
              <a:t>= Gait Trajectory</a:t>
            </a:r>
            <a:endParaRPr lang="ko-KR" altLang="en-US" sz="1600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51105DF-17FD-4DD1-98DB-B6DF590DA530}"/>
              </a:ext>
            </a:extLst>
          </p:cNvPr>
          <p:cNvSpPr/>
          <p:nvPr/>
        </p:nvSpPr>
        <p:spPr>
          <a:xfrm>
            <a:off x="5963412" y="1467889"/>
            <a:ext cx="265175" cy="4167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D395D3-978D-4C7E-B459-76C2166E6447}"/>
              </a:ext>
            </a:extLst>
          </p:cNvPr>
          <p:cNvSpPr/>
          <p:nvPr/>
        </p:nvSpPr>
        <p:spPr>
          <a:xfrm>
            <a:off x="411701" y="3584448"/>
            <a:ext cx="5245388" cy="2753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64C0C4-63DA-47E6-AB6D-5F9FF87FF9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96" y="4196753"/>
            <a:ext cx="4158930" cy="19920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F11A33-969C-4EAA-AF14-2EA1F99F768A}"/>
              </a:ext>
            </a:extLst>
          </p:cNvPr>
          <p:cNvSpPr txBox="1"/>
          <p:nvPr/>
        </p:nvSpPr>
        <p:spPr>
          <a:xfrm>
            <a:off x="1070642" y="3680955"/>
            <a:ext cx="38851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/>
              <a:t>형상 최적설계</a:t>
            </a:r>
            <a:r>
              <a:rPr lang="en-US" altLang="ko-KR" sz="1400" b="1" dirty="0"/>
              <a:t>: </a:t>
            </a:r>
            <a:r>
              <a:rPr lang="ko-KR" altLang="en-US" sz="1400" dirty="0"/>
              <a:t>위상은 각 </a:t>
            </a:r>
            <a:r>
              <a:rPr lang="en-US" altLang="ko-KR" sz="1400" dirty="0"/>
              <a:t>Trial</a:t>
            </a:r>
            <a:r>
              <a:rPr lang="ko-KR" altLang="en-US" sz="1400" dirty="0"/>
              <a:t>에서 수기로 설정</a:t>
            </a:r>
            <a:endParaRPr lang="en-US" altLang="ko-KR" sz="1200" dirty="0"/>
          </a:p>
          <a:p>
            <a:pPr algn="just"/>
            <a:r>
              <a:rPr lang="en-US" altLang="ko-KR" sz="1200" dirty="0"/>
              <a:t>Ex) RRRP Mechanism</a:t>
            </a:r>
            <a:r>
              <a:rPr lang="ko-KR" altLang="en-US" sz="1200" dirty="0"/>
              <a:t>으로 설정한</a:t>
            </a:r>
            <a:r>
              <a:rPr lang="en-US" altLang="ko-KR" sz="1200" dirty="0"/>
              <a:t>, </a:t>
            </a:r>
            <a:r>
              <a:rPr lang="ko-KR" altLang="en-US" sz="1200" dirty="0"/>
              <a:t>형상 최적설계 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2DD09D-9F48-4F30-8FF4-B2F9BCDB3F04}"/>
              </a:ext>
            </a:extLst>
          </p:cNvPr>
          <p:cNvSpPr txBox="1"/>
          <p:nvPr/>
        </p:nvSpPr>
        <p:spPr>
          <a:xfrm>
            <a:off x="1533003" y="3135680"/>
            <a:ext cx="300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/>
              <a:t>SBM In Progress Report 2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927F23C-EEE1-4C2E-B065-FDAD3B9FEF3B}"/>
              </a:ext>
            </a:extLst>
          </p:cNvPr>
          <p:cNvSpPr/>
          <p:nvPr/>
        </p:nvSpPr>
        <p:spPr>
          <a:xfrm rot="16200000">
            <a:off x="5963411" y="4752845"/>
            <a:ext cx="265175" cy="4167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F53C0-5570-4709-B3F4-C27C04CE8795}"/>
              </a:ext>
            </a:extLst>
          </p:cNvPr>
          <p:cNvSpPr txBox="1"/>
          <p:nvPr/>
        </p:nvSpPr>
        <p:spPr>
          <a:xfrm>
            <a:off x="7677411" y="3134322"/>
            <a:ext cx="300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/>
              <a:t>SBM In Progress Report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6A743-3C44-423F-8B6C-D31A4158B4FE}"/>
              </a:ext>
            </a:extLst>
          </p:cNvPr>
          <p:cNvSpPr txBox="1"/>
          <p:nvPr/>
        </p:nvSpPr>
        <p:spPr>
          <a:xfrm>
            <a:off x="6731358" y="3680954"/>
            <a:ext cx="48524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형상</a:t>
            </a:r>
            <a:r>
              <a:rPr lang="en-US" altLang="ko-KR" sz="1400" b="1" dirty="0"/>
              <a:t>+</a:t>
            </a:r>
            <a:r>
              <a:rPr lang="ko-KR" altLang="en-US" sz="1400" b="1" dirty="0"/>
              <a:t>위상 최적설계</a:t>
            </a:r>
            <a:r>
              <a:rPr lang="en-US" altLang="ko-KR" sz="1400" b="1" dirty="0"/>
              <a:t>: </a:t>
            </a:r>
            <a:r>
              <a:rPr lang="ko-KR" altLang="en-US" sz="1300" dirty="0"/>
              <a:t>위상이 각 </a:t>
            </a:r>
            <a:r>
              <a:rPr lang="en-US" altLang="ko-KR" sz="1300" dirty="0"/>
              <a:t>Block</a:t>
            </a:r>
            <a:r>
              <a:rPr lang="ko-KR" altLang="en-US" sz="1300" dirty="0"/>
              <a:t>에 연결된 </a:t>
            </a:r>
            <a:r>
              <a:rPr lang="en-US" altLang="ko-KR" sz="1300" dirty="0"/>
              <a:t>Spring</a:t>
            </a:r>
            <a:r>
              <a:rPr lang="ko-KR" altLang="en-US" sz="1300" dirty="0"/>
              <a:t>들의 </a:t>
            </a:r>
            <a:r>
              <a:rPr lang="en-US" altLang="ko-KR" sz="1300" dirty="0"/>
              <a:t>Stiffness </a:t>
            </a:r>
            <a:r>
              <a:rPr lang="ko-KR" altLang="en-US" sz="1300" dirty="0"/>
              <a:t>에 의해</a:t>
            </a:r>
            <a:r>
              <a:rPr lang="en-US" altLang="ko-KR" sz="1300" dirty="0"/>
              <a:t>, Iteration</a:t>
            </a:r>
            <a:r>
              <a:rPr lang="ko-KR" altLang="en-US" sz="1300" dirty="0"/>
              <a:t>마다 최적의 값으로 수정되며 설계됨</a:t>
            </a:r>
            <a:endParaRPr lang="en-US" altLang="ko-KR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98062D-CE85-4D06-9033-4125F8B6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576" y="4219490"/>
            <a:ext cx="3584452" cy="194659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DD3E93-D5EF-4EE3-971F-CB23E2E8EECB}"/>
              </a:ext>
            </a:extLst>
          </p:cNvPr>
          <p:cNvSpPr/>
          <p:nvPr/>
        </p:nvSpPr>
        <p:spPr>
          <a:xfrm>
            <a:off x="9199300" y="4821980"/>
            <a:ext cx="1907612" cy="396196"/>
          </a:xfrm>
          <a:prstGeom prst="rect">
            <a:avLst/>
          </a:prstGeom>
          <a:noFill/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9116E0-E236-4329-A367-DF67BB18EB88}"/>
              </a:ext>
            </a:extLst>
          </p:cNvPr>
          <p:cNvSpPr/>
          <p:nvPr/>
        </p:nvSpPr>
        <p:spPr>
          <a:xfrm>
            <a:off x="3048145" y="5324482"/>
            <a:ext cx="1907612" cy="396196"/>
          </a:xfrm>
          <a:prstGeom prst="rect">
            <a:avLst/>
          </a:prstGeom>
          <a:noFill/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40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6" grpId="0" animBg="1"/>
      <p:bldP spid="20" grpId="0"/>
      <p:bldP spid="21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139218-3C7C-4DC7-A432-B1909760A062}"/>
              </a:ext>
            </a:extLst>
          </p:cNvPr>
          <p:cNvSpPr/>
          <p:nvPr/>
        </p:nvSpPr>
        <p:spPr>
          <a:xfrm>
            <a:off x="6828650" y="3425952"/>
            <a:ext cx="4657910" cy="2753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E2C89F-197C-466A-A4B6-D8B7F5692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396" y="3825524"/>
            <a:ext cx="4009808" cy="22195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F2C32E-317B-41C7-A2E1-54E2C43E4481}"/>
              </a:ext>
            </a:extLst>
          </p:cNvPr>
          <p:cNvSpPr/>
          <p:nvPr/>
        </p:nvSpPr>
        <p:spPr>
          <a:xfrm>
            <a:off x="2345425" y="1052944"/>
            <a:ext cx="7534656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무릎 </a:t>
            </a:r>
            <a:r>
              <a:rPr lang="en-US" altLang="ko-KR" sz="1600" dirty="0"/>
              <a:t>Exoskeleton</a:t>
            </a:r>
            <a:r>
              <a:rPr lang="ko-KR" altLang="en-US" sz="1600" dirty="0"/>
              <a:t>의</a:t>
            </a:r>
            <a:r>
              <a:rPr lang="en-US" altLang="ko-KR" sz="1600" dirty="0"/>
              <a:t> End-effector</a:t>
            </a:r>
            <a:r>
              <a:rPr lang="ko-KR" altLang="en-US" sz="1600" dirty="0"/>
              <a:t>의 거동 </a:t>
            </a:r>
            <a:r>
              <a:rPr lang="en-US" altLang="ko-KR" sz="1600" dirty="0"/>
              <a:t>= Gait Trajectory</a:t>
            </a:r>
            <a:endParaRPr lang="ko-KR" altLang="en-US" sz="16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5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8104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Trial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실패원인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분석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</a:rPr>
              <a:t>및 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Target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추가수정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25CFE-3D08-418B-8F1F-BEB89EB02AFE}"/>
              </a:ext>
            </a:extLst>
          </p:cNvPr>
          <p:cNvSpPr txBox="1"/>
          <p:nvPr/>
        </p:nvSpPr>
        <p:spPr>
          <a:xfrm>
            <a:off x="705440" y="6453966"/>
            <a:ext cx="461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밸런싱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증대를 위한 무릎 외골격 조인트의 최적설계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EA6C3-BAC7-4998-9630-5F62952E23D8}"/>
              </a:ext>
            </a:extLst>
          </p:cNvPr>
          <p:cNvSpPr txBox="1"/>
          <p:nvPr/>
        </p:nvSpPr>
        <p:spPr>
          <a:xfrm>
            <a:off x="6871042" y="6453966"/>
            <a:ext cx="1526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학부연구생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조훈호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내용 개체 틀 9">
            <a:extLst>
              <a:ext uri="{FF2B5EF4-FFF2-40B4-BE49-F238E27FC236}">
                <a16:creationId xmlns:a16="http://schemas.microsoft.com/office/drawing/2014/main" id="{FC43FC49-81D0-4E0B-9247-9BBF18A8003C}"/>
              </a:ext>
            </a:extLst>
          </p:cNvPr>
          <p:cNvSpPr txBox="1">
            <a:spLocks/>
          </p:cNvSpPr>
          <p:nvPr/>
        </p:nvSpPr>
        <p:spPr>
          <a:xfrm>
            <a:off x="1085088" y="1898777"/>
            <a:ext cx="10021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solidFill>
                  <a:srgbClr val="FF0000"/>
                </a:solidFill>
              </a:rPr>
              <a:t>Step</a:t>
            </a:r>
            <a:r>
              <a:rPr lang="ko-KR" altLang="en-US" sz="1800" b="1" dirty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너무 많다</a:t>
            </a:r>
            <a:endParaRPr lang="en-US" altLang="ko-KR" sz="1800" b="1" dirty="0"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500" dirty="0"/>
              <a:t>설계변수가 적음 </a:t>
            </a:r>
            <a:r>
              <a:rPr lang="en-US" altLang="ko-KR" sz="1500" dirty="0"/>
              <a:t>-&gt; Error</a:t>
            </a:r>
            <a:r>
              <a:rPr lang="ko-KR" altLang="en-US" sz="1500" dirty="0"/>
              <a:t>의 </a:t>
            </a:r>
            <a:r>
              <a:rPr lang="en-US" altLang="ko-KR" sz="1500" dirty="0"/>
              <a:t>Error Bound </a:t>
            </a:r>
            <a:r>
              <a:rPr lang="ko-KR" altLang="en-US" sz="1500" dirty="0"/>
              <a:t>값 아래로의 수렴이 어려움</a:t>
            </a:r>
            <a:endParaRPr lang="en-US" altLang="ko-KR" sz="15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500" dirty="0"/>
              <a:t>설계변수가 많음 </a:t>
            </a:r>
            <a:r>
              <a:rPr lang="en-US" altLang="ko-KR" sz="1500" dirty="0"/>
              <a:t>-&gt; Efficiency</a:t>
            </a:r>
            <a:r>
              <a:rPr lang="ko-KR" altLang="en-US" sz="1500" dirty="0"/>
              <a:t>가 증가하기 어려움</a:t>
            </a:r>
            <a:endParaRPr lang="en-US" altLang="ko-KR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3971C-A340-471C-BBEB-D163C6AE3AD9}"/>
              </a:ext>
            </a:extLst>
          </p:cNvPr>
          <p:cNvSpPr/>
          <p:nvPr/>
        </p:nvSpPr>
        <p:spPr>
          <a:xfrm>
            <a:off x="705440" y="3425952"/>
            <a:ext cx="4657910" cy="2753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CB2DA-57D8-4D01-91EC-03ABD281F56D}"/>
              </a:ext>
            </a:extLst>
          </p:cNvPr>
          <p:cNvSpPr txBox="1"/>
          <p:nvPr/>
        </p:nvSpPr>
        <p:spPr>
          <a:xfrm>
            <a:off x="1070642" y="3522459"/>
            <a:ext cx="388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R+P </a:t>
            </a:r>
            <a:r>
              <a:rPr lang="ko-KR" altLang="en-US" sz="1400" b="1" dirty="0"/>
              <a:t>위상 최적설계</a:t>
            </a:r>
            <a:endParaRPr lang="en-US" altLang="ko-KR" sz="1200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BC0A972-6C63-40AA-B94C-777988C62FEB}"/>
              </a:ext>
            </a:extLst>
          </p:cNvPr>
          <p:cNvSpPr/>
          <p:nvPr/>
        </p:nvSpPr>
        <p:spPr>
          <a:xfrm rot="16200000">
            <a:off x="5963411" y="4594349"/>
            <a:ext cx="265175" cy="4167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BAFFE-6B46-4C4E-9AD3-AE906EFD1AAF}"/>
              </a:ext>
            </a:extLst>
          </p:cNvPr>
          <p:cNvSpPr txBox="1"/>
          <p:nvPr/>
        </p:nvSpPr>
        <p:spPr>
          <a:xfrm>
            <a:off x="6731358" y="3522458"/>
            <a:ext cx="485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Only R </a:t>
            </a:r>
            <a:r>
              <a:rPr lang="ko-KR" altLang="en-US" sz="1400" b="1" dirty="0"/>
              <a:t>위상 최적설계</a:t>
            </a:r>
            <a:endParaRPr lang="en-US" altLang="ko-KR" sz="13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298EC3-23C0-45F5-9DB4-346A0B1AD2F4}"/>
              </a:ext>
            </a:extLst>
          </p:cNvPr>
          <p:cNvSpPr/>
          <p:nvPr/>
        </p:nvSpPr>
        <p:spPr>
          <a:xfrm>
            <a:off x="9394256" y="4977966"/>
            <a:ext cx="1755206" cy="338158"/>
          </a:xfrm>
          <a:prstGeom prst="rect">
            <a:avLst/>
          </a:prstGeom>
          <a:noFill/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15609A-9A2F-4EE1-947C-E700A41E8704}"/>
              </a:ext>
            </a:extLst>
          </p:cNvPr>
          <p:cNvSpPr/>
          <p:nvPr/>
        </p:nvSpPr>
        <p:spPr>
          <a:xfrm>
            <a:off x="10488840" y="4556508"/>
            <a:ext cx="660622" cy="421458"/>
          </a:xfrm>
          <a:prstGeom prst="rect">
            <a:avLst/>
          </a:prstGeom>
          <a:noFill/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9F8965-1D91-456A-B77A-FC2495FC3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19" y="3825524"/>
            <a:ext cx="4071960" cy="221953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CA9DEF-C15B-48D3-9D3C-AE139EC7DF6A}"/>
              </a:ext>
            </a:extLst>
          </p:cNvPr>
          <p:cNvSpPr/>
          <p:nvPr/>
        </p:nvSpPr>
        <p:spPr>
          <a:xfrm>
            <a:off x="3200551" y="4920849"/>
            <a:ext cx="1755206" cy="360184"/>
          </a:xfrm>
          <a:prstGeom prst="rect">
            <a:avLst/>
          </a:prstGeom>
          <a:noFill/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21F0CD-78AE-4A4B-A63A-F744ACBF62E3}"/>
              </a:ext>
            </a:extLst>
          </p:cNvPr>
          <p:cNvSpPr/>
          <p:nvPr/>
        </p:nvSpPr>
        <p:spPr>
          <a:xfrm>
            <a:off x="4295135" y="4510404"/>
            <a:ext cx="660622" cy="421458"/>
          </a:xfrm>
          <a:prstGeom prst="rect">
            <a:avLst/>
          </a:prstGeom>
          <a:noFill/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9">
            <a:extLst>
              <a:ext uri="{FF2B5EF4-FFF2-40B4-BE49-F238E27FC236}">
                <a16:creationId xmlns:a16="http://schemas.microsoft.com/office/drawing/2014/main" id="{3E73F423-56F0-40E3-96DB-C4A2FFE8BCC5}"/>
              </a:ext>
            </a:extLst>
          </p:cNvPr>
          <p:cNvSpPr txBox="1">
            <a:spLocks/>
          </p:cNvSpPr>
          <p:nvPr/>
        </p:nvSpPr>
        <p:spPr>
          <a:xfrm>
            <a:off x="1087342" y="2863257"/>
            <a:ext cx="10021824" cy="378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/>
              <a:t>Solution 1: </a:t>
            </a:r>
            <a:r>
              <a:rPr lang="en-US" altLang="ko-KR" sz="1800" b="1" dirty="0"/>
              <a:t>P Joint </a:t>
            </a:r>
            <a:r>
              <a:rPr lang="ko-KR" altLang="en-US" sz="1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설계변수를 임시로 제거하여</a:t>
            </a:r>
            <a:r>
              <a:rPr lang="en-US" altLang="ko-KR" sz="1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lang="ko-KR" altLang="en-US" sz="1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설계변수를 줄이자</a:t>
            </a:r>
            <a:r>
              <a:rPr lang="en-US" altLang="ko-KR" sz="1800" b="1" dirty="0"/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90711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3" grpId="0"/>
      <p:bldP spid="17" grpId="0" animBg="1"/>
      <p:bldP spid="18" grpId="0"/>
      <p:bldP spid="19" grpId="0" animBg="1"/>
      <p:bldP spid="20" grpId="0"/>
      <p:bldP spid="21" grpId="0" animBg="1"/>
      <p:bldP spid="25" grpId="0" animBg="1"/>
      <p:bldP spid="34" grpId="0" animBg="1"/>
      <p:bldP spid="35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170551111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5397A2"/>
      </a:accent1>
      <a:accent2>
        <a:srgbClr val="014E6A"/>
      </a:accent2>
      <a:accent3>
        <a:srgbClr val="EDA762"/>
      </a:accent3>
      <a:accent4>
        <a:srgbClr val="8D7F76"/>
      </a:accent4>
      <a:accent5>
        <a:srgbClr val="ADADAD"/>
      </a:accent5>
      <a:accent6>
        <a:srgbClr val="E1D5CE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10301</TotalTime>
  <Words>805</Words>
  <Application>Microsoft Office PowerPoint</Application>
  <PresentationFormat>와이드스크린</PresentationFormat>
  <Paragraphs>148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Arial</vt:lpstr>
      <vt:lpstr>Wingdings</vt:lpstr>
      <vt:lpstr>한컴산뜻돋움</vt:lpstr>
      <vt:lpstr>함초롬돋움</vt:lpstr>
      <vt:lpstr>맑은 고딕</vt:lpstr>
      <vt:lpstr>함초롬바탕</vt:lpstr>
      <vt:lpstr>나눔스퀘어라운드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Hunho Cho</cp:lastModifiedBy>
  <cp:revision>268</cp:revision>
  <dcterms:created xsi:type="dcterms:W3CDTF">2015-01-21T11:35:38Z</dcterms:created>
  <dcterms:modified xsi:type="dcterms:W3CDTF">2021-06-21T13:19:44Z</dcterms:modified>
</cp:coreProperties>
</file>